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Archivo Light"/>
      <p:regular r:id="rId36"/>
      <p:bold r:id="rId37"/>
      <p:italic r:id="rId38"/>
      <p:boldItalic r:id="rId39"/>
    </p:embeddedFont>
    <p:embeddedFont>
      <p:font typeface="Montserrat SemiBold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Archivo"/>
      <p:regular r:id="rId52"/>
      <p:bold r:id="rId53"/>
      <p:italic r:id="rId54"/>
      <p:boldItalic r:id="rId55"/>
    </p:embeddedFont>
    <p:embeddedFont>
      <p:font typeface="IBM Plex Mono"/>
      <p:regular r:id="rId56"/>
      <p:bold r:id="rId57"/>
      <p:italic r:id="rId58"/>
      <p:boldItalic r:id="rId59"/>
    </p:embeddedFont>
    <p:embeddedFont>
      <p:font typeface="Questrial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ArchivoLight-bold.fntdata"/><Relationship Id="rId36" Type="http://schemas.openxmlformats.org/officeDocument/2006/relationships/font" Target="fonts/ArchivoLight-regular.fntdata"/><Relationship Id="rId39" Type="http://schemas.openxmlformats.org/officeDocument/2006/relationships/font" Target="fonts/ArchivoLight-boldItalic.fntdata"/><Relationship Id="rId38" Type="http://schemas.openxmlformats.org/officeDocument/2006/relationships/font" Target="fonts/Archiv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Questrial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Archivo-bold.fntdata"/><Relationship Id="rId52" Type="http://schemas.openxmlformats.org/officeDocument/2006/relationships/font" Target="fonts/Archivo-regular.fntdata"/><Relationship Id="rId11" Type="http://schemas.openxmlformats.org/officeDocument/2006/relationships/slide" Target="slides/slide6.xml"/><Relationship Id="rId55" Type="http://schemas.openxmlformats.org/officeDocument/2006/relationships/font" Target="fonts/Archivo-boldItalic.fntdata"/><Relationship Id="rId10" Type="http://schemas.openxmlformats.org/officeDocument/2006/relationships/slide" Target="slides/slide5.xml"/><Relationship Id="rId54" Type="http://schemas.openxmlformats.org/officeDocument/2006/relationships/font" Target="fonts/Archivo-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-bold.fntdata"/><Relationship Id="rId12" Type="http://schemas.openxmlformats.org/officeDocument/2006/relationships/slide" Target="slides/slide7.xml"/><Relationship Id="rId56" Type="http://schemas.openxmlformats.org/officeDocument/2006/relationships/font" Target="fonts/IBMPlexMono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Mono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981f2188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981f2188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b125452822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b125452822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11b8571608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11b857160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1b8571608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11b8571608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11b8571608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11b8571608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11b8571608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11b8571608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11b8571608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11b8571608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b125452822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b125452822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11b8571608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11b8571608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11b8571608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11b8571608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11b8571608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11b8571608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1b85716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11b85716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11b8571608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11b8571608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11b8571608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11b8571608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b125452822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b125452822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b125452822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b125452822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11b8571608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11b8571608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11b8571608_0_1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11b8571608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11b8571608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11b8571608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c9cf6e2f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c9cf6e2f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b125452822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b125452822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b125452822_0_2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b125452822_0_2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b857160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b857160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11b8571608_0_2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11b8571608_0_2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1254528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b125452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b12545282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b12545282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b125452822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b125452822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b12545282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b12545282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1b857160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11b857160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11b8571608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11b8571608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27150" y="2057400"/>
            <a:ext cx="14883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-458809" y="6082200"/>
            <a:ext cx="2251983" cy="179993"/>
            <a:chOff x="4935498" y="1642212"/>
            <a:chExt cx="2734980" cy="217042"/>
          </a:xfrm>
        </p:grpSpPr>
        <p:sp>
          <p:nvSpPr>
            <p:cNvPr id="12" name="Google Shape;12;p2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 flipH="1">
            <a:off x="46272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" name="Google Shape;25;p2"/>
          <p:cNvCxnSpPr>
            <a:stCxn id="24" idx="0"/>
          </p:cNvCxnSpPr>
          <p:nvPr/>
        </p:nvCxnSpPr>
        <p:spPr>
          <a:xfrm>
            <a:off x="68949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"/>
          <p:cNvCxnSpPr>
            <a:stCxn id="24" idx="2"/>
          </p:cNvCxnSpPr>
          <p:nvPr/>
        </p:nvCxnSpPr>
        <p:spPr>
          <a:xfrm>
            <a:off x="46272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2"/>
          <p:cNvSpPr txBox="1"/>
          <p:nvPr>
            <p:ph type="title"/>
          </p:nvPr>
        </p:nvSpPr>
        <p:spPr>
          <a:xfrm>
            <a:off x="9349500" y="5192625"/>
            <a:ext cx="711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3888">
          <p15:clr>
            <a:srgbClr val="FA7B17"/>
          </p15:clr>
        </p15:guide>
        <p15:guide id="25" orient="horz" pos="4536">
          <p15:clr>
            <a:srgbClr val="FA7B17"/>
          </p15:clr>
        </p15:guide>
        <p15:guide id="26" orient="horz" pos="5184">
          <p15:clr>
            <a:srgbClr val="FA7B17"/>
          </p15:clr>
        </p15:guide>
        <p15:guide id="27" orient="horz" pos="5832">
          <p15:clr>
            <a:srgbClr val="FA7B17"/>
          </p15:clr>
        </p15:guide>
        <p15:guide id="28" pos="5856">
          <p15:clr>
            <a:srgbClr val="FA7B17"/>
          </p15:clr>
        </p15:guide>
        <p15:guide id="29" orient="horz" pos="394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-86275" y="4114800"/>
            <a:ext cx="18374400" cy="61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13" name="Google Shape;113;p1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6" name="Google Shape;116;p11"/>
          <p:cNvSpPr txBox="1"/>
          <p:nvPr>
            <p:ph type="title"/>
          </p:nvPr>
        </p:nvSpPr>
        <p:spPr>
          <a:xfrm>
            <a:off x="92307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>
            <a:off x="958742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01">
          <p15:clr>
            <a:srgbClr val="FA7B17"/>
          </p15:clr>
        </p15:guide>
        <p15:guide id="2" orient="horz" pos="1296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1272850" y="6340975"/>
            <a:ext cx="7008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2470675" y="6919025"/>
            <a:ext cx="3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2" name="Google Shape;122;p12"/>
          <p:cNvSpPr/>
          <p:nvPr/>
        </p:nvSpPr>
        <p:spPr>
          <a:xfrm>
            <a:off x="913750" y="4890763"/>
            <a:ext cx="5477700" cy="783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1272850" y="4823750"/>
            <a:ext cx="4829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1149525" y="6898675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" name="Google Shape;125;p12"/>
          <p:cNvGrpSpPr/>
          <p:nvPr/>
        </p:nvGrpSpPr>
        <p:grpSpPr>
          <a:xfrm flipH="1">
            <a:off x="-770" y="9415722"/>
            <a:ext cx="5477995" cy="871316"/>
            <a:chOff x="10502644" y="12808"/>
            <a:chExt cx="5058634" cy="804614"/>
          </a:xfrm>
        </p:grpSpPr>
        <p:sp>
          <p:nvSpPr>
            <p:cNvPr id="126" name="Google Shape;126;p12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5400000">
            <a:off x="13397464" y="3548287"/>
            <a:ext cx="8438814" cy="1342257"/>
            <a:chOff x="10502644" y="12808"/>
            <a:chExt cx="5058634" cy="804614"/>
          </a:xfrm>
        </p:grpSpPr>
        <p:sp>
          <p:nvSpPr>
            <p:cNvPr id="131" name="Google Shape;131;p12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2"/>
          <p:cNvSpPr txBox="1"/>
          <p:nvPr>
            <p:ph idx="3" type="body"/>
          </p:nvPr>
        </p:nvSpPr>
        <p:spPr>
          <a:xfrm>
            <a:off x="8138825" y="3052925"/>
            <a:ext cx="7368000" cy="4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7">
          <p15:clr>
            <a:srgbClr val="FA7B17"/>
          </p15:clr>
        </p15:guide>
        <p15:guide id="2" orient="horz" pos="4346">
          <p15:clr>
            <a:srgbClr val="FA7B17"/>
          </p15:clr>
        </p15:guide>
        <p15:guide id="3" orient="horz" pos="469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 flipH="1">
            <a:off x="914400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3582250" y="1676187"/>
            <a:ext cx="2496300" cy="72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9" name="Google Shape;139;p13"/>
          <p:cNvSpPr txBox="1"/>
          <p:nvPr/>
        </p:nvSpPr>
        <p:spPr>
          <a:xfrm>
            <a:off x="913750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1722762" y="1676175"/>
            <a:ext cx="3529800" cy="726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1" name="Google Shape;141;p13"/>
          <p:cNvSpPr txBox="1"/>
          <p:nvPr/>
        </p:nvSpPr>
        <p:spPr>
          <a:xfrm>
            <a:off x="9587425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2" name="Google Shape;142;p13"/>
          <p:cNvGrpSpPr/>
          <p:nvPr/>
        </p:nvGrpSpPr>
        <p:grpSpPr>
          <a:xfrm>
            <a:off x="4364229" y="8704414"/>
            <a:ext cx="932353" cy="932353"/>
            <a:chOff x="3964000" y="1705108"/>
            <a:chExt cx="1047000" cy="1047000"/>
          </a:xfrm>
        </p:grpSpPr>
        <p:sp>
          <p:nvSpPr>
            <p:cNvPr id="143" name="Google Shape;143;p13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3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7" name="Google Shape;147;p13"/>
          <p:cNvGrpSpPr/>
          <p:nvPr/>
        </p:nvGrpSpPr>
        <p:grpSpPr>
          <a:xfrm>
            <a:off x="13021472" y="8704413"/>
            <a:ext cx="932354" cy="932353"/>
            <a:chOff x="13185763" y="1833383"/>
            <a:chExt cx="1047000" cy="1047000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149" name="Google Shape;149;p13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1" name="Google Shape;151;p13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53" name="Google Shape;153;p1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3"/>
          <p:cNvSpPr txBox="1"/>
          <p:nvPr>
            <p:ph type="title"/>
          </p:nvPr>
        </p:nvSpPr>
        <p:spPr>
          <a:xfrm>
            <a:off x="913750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" type="title"/>
          </p:nvPr>
        </p:nvSpPr>
        <p:spPr>
          <a:xfrm>
            <a:off x="9587425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155560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3" type="body"/>
          </p:nvPr>
        </p:nvSpPr>
        <p:spPr>
          <a:xfrm>
            <a:off x="1023625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2891">
          <p15:clr>
            <a:srgbClr val="FA7B17"/>
          </p15:clr>
        </p15:guide>
        <p15:guide id="3" pos="980">
          <p15:clr>
            <a:srgbClr val="FA7B17"/>
          </p15:clr>
        </p15:guide>
        <p15:guide id="4" pos="5076">
          <p15:clr>
            <a:srgbClr val="FA7B17"/>
          </p15:clr>
        </p15:guide>
        <p15:guide id="5" pos="6444">
          <p15:clr>
            <a:srgbClr val="FA7B17"/>
          </p15:clr>
        </p15:guide>
        <p15:guide id="6" pos="1054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829800" y="1916213"/>
            <a:ext cx="16628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2" name="Google Shape;162;p15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66" name="Google Shape;166;p15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385788" y="9413600"/>
            <a:ext cx="3957972" cy="536147"/>
            <a:chOff x="913788" y="717625"/>
            <a:chExt cx="3957972" cy="536147"/>
          </a:xfrm>
        </p:grpSpPr>
        <p:grpSp>
          <p:nvGrpSpPr>
            <p:cNvPr id="169" name="Google Shape;169;p1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1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flipH="1">
            <a:off x="-27150" y="2057400"/>
            <a:ext cx="14883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9" name="Google Shape;189;p17"/>
          <p:cNvGrpSpPr/>
          <p:nvPr/>
        </p:nvGrpSpPr>
        <p:grpSpPr>
          <a:xfrm rot="-5400000">
            <a:off x="-458809" y="6082200"/>
            <a:ext cx="2251983" cy="179993"/>
            <a:chOff x="4935498" y="1642212"/>
            <a:chExt cx="2734980" cy="217042"/>
          </a:xfrm>
        </p:grpSpPr>
        <p:sp>
          <p:nvSpPr>
            <p:cNvPr id="190" name="Google Shape;190;p17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7"/>
          <p:cNvSpPr/>
          <p:nvPr/>
        </p:nvSpPr>
        <p:spPr>
          <a:xfrm flipH="1">
            <a:off x="46272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3" name="Google Shape;203;p17"/>
          <p:cNvCxnSpPr>
            <a:stCxn id="202" idx="0"/>
          </p:cNvCxnSpPr>
          <p:nvPr/>
        </p:nvCxnSpPr>
        <p:spPr>
          <a:xfrm>
            <a:off x="68949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17"/>
          <p:cNvCxnSpPr>
            <a:stCxn id="202" idx="2"/>
          </p:cNvCxnSpPr>
          <p:nvPr/>
        </p:nvCxnSpPr>
        <p:spPr>
          <a:xfrm>
            <a:off x="46272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17"/>
          <p:cNvSpPr txBox="1"/>
          <p:nvPr>
            <p:ph type="title"/>
          </p:nvPr>
        </p:nvSpPr>
        <p:spPr>
          <a:xfrm>
            <a:off x="9349500" y="5192625"/>
            <a:ext cx="711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3888">
          <p15:clr>
            <a:srgbClr val="FA7B17"/>
          </p15:clr>
        </p15:guide>
        <p15:guide id="25" orient="horz" pos="4536">
          <p15:clr>
            <a:srgbClr val="FA7B17"/>
          </p15:clr>
        </p15:guide>
        <p15:guide id="26" orient="horz" pos="5184">
          <p15:clr>
            <a:srgbClr val="FA7B17"/>
          </p15:clr>
        </p15:guide>
        <p15:guide id="27" orient="horz" pos="5832">
          <p15:clr>
            <a:srgbClr val="FA7B17"/>
          </p15:clr>
        </p15:guide>
        <p15:guide id="28" pos="5856">
          <p15:clr>
            <a:srgbClr val="FA7B17"/>
          </p15:clr>
        </p15:guide>
        <p15:guide id="29" orient="horz" pos="394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/>
          <p:nvPr/>
        </p:nvSpPr>
        <p:spPr>
          <a:xfrm>
            <a:off x="1019226" y="3352800"/>
            <a:ext cx="4091917" cy="178300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12801800" y="0"/>
            <a:ext cx="5486400" cy="1035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1800" y="1136412"/>
            <a:ext cx="8674725" cy="12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913825" y="2487075"/>
            <a:ext cx="1646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5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213" name="Google Shape;213;p1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8"/>
          <p:cNvSpPr txBox="1"/>
          <p:nvPr>
            <p:ph idx="1" type="body"/>
          </p:nvPr>
        </p:nvSpPr>
        <p:spPr>
          <a:xfrm>
            <a:off x="915975" y="4230000"/>
            <a:ext cx="77865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6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9"/>
          <p:cNvGrpSpPr/>
          <p:nvPr/>
        </p:nvGrpSpPr>
        <p:grpSpPr>
          <a:xfrm>
            <a:off x="913788" y="895700"/>
            <a:ext cx="2251983" cy="179993"/>
            <a:chOff x="4935498" y="1642212"/>
            <a:chExt cx="2734980" cy="217042"/>
          </a:xfrm>
        </p:grpSpPr>
        <p:sp>
          <p:nvSpPr>
            <p:cNvPr id="218" name="Google Shape;218;p19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30" name="Google Shape;230;p19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2" name="Google Shape;232;p19"/>
          <p:cNvCxnSpPr>
            <a:stCxn id="231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9"/>
          <p:cNvCxnSpPr>
            <a:stCxn id="231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4" name="Google Shape;2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900" y="7899887"/>
            <a:ext cx="4357647" cy="17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 txBox="1"/>
          <p:nvPr>
            <p:ph type="title"/>
          </p:nvPr>
        </p:nvSpPr>
        <p:spPr>
          <a:xfrm>
            <a:off x="992325" y="3539250"/>
            <a:ext cx="93939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 SemiBold"/>
              <a:buNone/>
              <a:defRPr sz="7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0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8" name="Google Shape;238;p20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0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0" name="Google Shape;240;p20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0"/>
          <p:cNvCxnSpPr>
            <a:stCxn id="239" idx="2"/>
            <a:endCxn id="237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0"/>
          <p:cNvSpPr/>
          <p:nvPr/>
        </p:nvSpPr>
        <p:spPr>
          <a:xfrm>
            <a:off x="-2164695" y="4114800"/>
            <a:ext cx="4909800" cy="13710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>
            <p:ph type="title"/>
          </p:nvPr>
        </p:nvSpPr>
        <p:spPr>
          <a:xfrm>
            <a:off x="368050" y="4185300"/>
            <a:ext cx="184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2" type="title"/>
          </p:nvPr>
        </p:nvSpPr>
        <p:spPr>
          <a:xfrm>
            <a:off x="3238800" y="4185300"/>
            <a:ext cx="10101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Montserrat"/>
              <a:buNone/>
              <a:defRPr sz="7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204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/>
          <p:nvPr/>
        </p:nvSpPr>
        <p:spPr>
          <a:xfrm>
            <a:off x="10042600" y="-66650"/>
            <a:ext cx="8247600" cy="101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6800" y="3589300"/>
            <a:ext cx="5679700" cy="534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/>
          <p:nvPr/>
        </p:nvSpPr>
        <p:spPr>
          <a:xfrm rot="10800000">
            <a:off x="426739" y="5273475"/>
            <a:ext cx="3636000" cy="3636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9" name="Google Shape;249;p21"/>
          <p:cNvCxnSpPr>
            <a:stCxn id="248" idx="2"/>
          </p:cNvCxnSpPr>
          <p:nvPr/>
        </p:nvCxnSpPr>
        <p:spPr>
          <a:xfrm rot="10800000">
            <a:off x="426739" y="-18525"/>
            <a:ext cx="0" cy="7110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21"/>
          <p:cNvSpPr/>
          <p:nvPr/>
        </p:nvSpPr>
        <p:spPr>
          <a:xfrm flipH="1" rot="-5400000">
            <a:off x="9518500" y="1515275"/>
            <a:ext cx="167100" cy="173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1" name="Google Shape;251;p21"/>
          <p:cNvCxnSpPr>
            <a:stCxn id="248" idx="0"/>
          </p:cNvCxnSpPr>
          <p:nvPr/>
        </p:nvCxnSpPr>
        <p:spPr>
          <a:xfrm>
            <a:off x="2244739" y="8909475"/>
            <a:ext cx="16026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21"/>
          <p:cNvSpPr txBox="1"/>
          <p:nvPr>
            <p:ph type="title"/>
          </p:nvPr>
        </p:nvSpPr>
        <p:spPr>
          <a:xfrm>
            <a:off x="1828850" y="1354200"/>
            <a:ext cx="6871500" cy="5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1828850" y="7700300"/>
            <a:ext cx="6748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65">
          <p15:clr>
            <a:srgbClr val="FA7B17"/>
          </p15:clr>
        </p15:guide>
        <p15:guide id="2" pos="1152">
          <p15:clr>
            <a:srgbClr val="FA7B17"/>
          </p15:clr>
        </p15:guide>
        <p15:guide id="3" orient="horz" pos="446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1019226" y="3352800"/>
            <a:ext cx="4091917" cy="178300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2877800" y="-32400"/>
            <a:ext cx="5486400" cy="1035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1800" y="1136412"/>
            <a:ext cx="8674725" cy="12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913825" y="2487075"/>
            <a:ext cx="1646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5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" name="Google Shape;34;p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5" name="Google Shape;35;p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915975" y="4230000"/>
            <a:ext cx="77865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6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 flipH="1" rot="10800000">
            <a:off x="913800" y="2099700"/>
            <a:ext cx="12764100" cy="715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2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7" name="Google Shape;257;p22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2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9" name="Google Shape;259;p22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2"/>
          <p:cNvCxnSpPr>
            <a:stCxn id="258" idx="2"/>
            <a:endCxn id="256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29344" y="5143500"/>
            <a:ext cx="4573268" cy="430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2"/>
          <p:cNvGrpSpPr/>
          <p:nvPr/>
        </p:nvGrpSpPr>
        <p:grpSpPr>
          <a:xfrm>
            <a:off x="913750" y="1236863"/>
            <a:ext cx="5343086" cy="845821"/>
            <a:chOff x="913750" y="1236863"/>
            <a:chExt cx="5343086" cy="845821"/>
          </a:xfrm>
        </p:grpSpPr>
        <p:sp>
          <p:nvSpPr>
            <p:cNvPr id="263" name="Google Shape;263;p22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 txBox="1"/>
          <p:nvPr>
            <p:ph idx="1" type="subTitle"/>
          </p:nvPr>
        </p:nvSpPr>
        <p:spPr>
          <a:xfrm>
            <a:off x="2414625" y="4266950"/>
            <a:ext cx="93753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 Medium"/>
              <a:buNone/>
              <a:defRPr sz="5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88">
          <p15:clr>
            <a:srgbClr val="FA7B17"/>
          </p15:clr>
        </p15:guide>
        <p15:guide id="2" pos="742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270" name="Google Shape;270;p2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273" name="Google Shape;273;p23"/>
          <p:cNvSpPr txBox="1"/>
          <p:nvPr>
            <p:ph type="title"/>
          </p:nvPr>
        </p:nvSpPr>
        <p:spPr>
          <a:xfrm>
            <a:off x="913950" y="2487075"/>
            <a:ext cx="1657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91597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2" type="body"/>
          </p:nvPr>
        </p:nvSpPr>
        <p:spPr>
          <a:xfrm>
            <a:off x="958742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51">
          <p15:clr>
            <a:srgbClr val="FA7B17"/>
          </p15:clr>
        </p15:guide>
        <p15:guide id="2" orient="horz" pos="255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4"/>
          <p:cNvGrpSpPr/>
          <p:nvPr/>
        </p:nvGrpSpPr>
        <p:grpSpPr>
          <a:xfrm flipH="1">
            <a:off x="1816364" y="2053175"/>
            <a:ext cx="16506008" cy="8224500"/>
            <a:chOff x="376006" y="684875"/>
            <a:chExt cx="16506008" cy="8224500"/>
          </a:xfrm>
        </p:grpSpPr>
        <p:sp>
          <p:nvSpPr>
            <p:cNvPr id="278" name="Google Shape;278;p24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279" name="Google Shape;279;p24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24"/>
            <p:cNvCxnSpPr>
              <a:stCxn id="278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3657650" y="5906375"/>
            <a:ext cx="50427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2" type="body"/>
          </p:nvPr>
        </p:nvSpPr>
        <p:spPr>
          <a:xfrm>
            <a:off x="9587425" y="3759025"/>
            <a:ext cx="77865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3657650" y="3759025"/>
            <a:ext cx="504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04">
          <p15:clr>
            <a:srgbClr val="FA7B17"/>
          </p15:clr>
        </p15:guide>
        <p15:guide id="2" orient="horz" pos="2368">
          <p15:clr>
            <a:srgbClr val="FA7B17"/>
          </p15:clr>
        </p15:guide>
        <p15:guide id="3" orient="horz" pos="3721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7" name="Google Shape;287;p25"/>
          <p:cNvSpPr txBox="1"/>
          <p:nvPr>
            <p:ph type="title"/>
          </p:nvPr>
        </p:nvSpPr>
        <p:spPr>
          <a:xfrm>
            <a:off x="923075" y="3340600"/>
            <a:ext cx="5477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4479">
          <p15:clr>
            <a:srgbClr val="FA7B17"/>
          </p15:clr>
        </p15:guide>
        <p15:guide id="3" pos="403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/>
          <p:nvPr/>
        </p:nvSpPr>
        <p:spPr>
          <a:xfrm>
            <a:off x="-86275" y="4114800"/>
            <a:ext cx="18374400" cy="61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6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291" name="Google Shape;291;p26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6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4" name="Google Shape;294;p26"/>
          <p:cNvSpPr txBox="1"/>
          <p:nvPr>
            <p:ph type="title"/>
          </p:nvPr>
        </p:nvSpPr>
        <p:spPr>
          <a:xfrm>
            <a:off x="92307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958742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01">
          <p15:clr>
            <a:srgbClr val="FA7B17"/>
          </p15:clr>
        </p15:guide>
        <p15:guide id="2" orient="horz" pos="1296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1272850" y="6340975"/>
            <a:ext cx="7008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9" name="Google Shape;299;p27"/>
          <p:cNvSpPr txBox="1"/>
          <p:nvPr>
            <p:ph idx="2" type="body"/>
          </p:nvPr>
        </p:nvSpPr>
        <p:spPr>
          <a:xfrm>
            <a:off x="2470675" y="6919025"/>
            <a:ext cx="3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>
            <a:off x="913750" y="4890763"/>
            <a:ext cx="5477700" cy="783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01" name="Google Shape;301;p27"/>
          <p:cNvSpPr txBox="1"/>
          <p:nvPr>
            <p:ph type="title"/>
          </p:nvPr>
        </p:nvSpPr>
        <p:spPr>
          <a:xfrm>
            <a:off x="1272850" y="4823750"/>
            <a:ext cx="4829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" name="Google Shape;302;p27"/>
          <p:cNvSpPr txBox="1"/>
          <p:nvPr/>
        </p:nvSpPr>
        <p:spPr>
          <a:xfrm>
            <a:off x="1149525" y="6898675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3" name="Google Shape;303;p27"/>
          <p:cNvGrpSpPr/>
          <p:nvPr/>
        </p:nvGrpSpPr>
        <p:grpSpPr>
          <a:xfrm flipH="1">
            <a:off x="-770" y="9415722"/>
            <a:ext cx="5477995" cy="871316"/>
            <a:chOff x="10502644" y="12808"/>
            <a:chExt cx="5058634" cy="804614"/>
          </a:xfrm>
        </p:grpSpPr>
        <p:sp>
          <p:nvSpPr>
            <p:cNvPr id="304" name="Google Shape;304;p27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7"/>
          <p:cNvGrpSpPr/>
          <p:nvPr/>
        </p:nvGrpSpPr>
        <p:grpSpPr>
          <a:xfrm rot="5400000">
            <a:off x="13397464" y="3548287"/>
            <a:ext cx="8438814" cy="1342257"/>
            <a:chOff x="10502644" y="12808"/>
            <a:chExt cx="5058634" cy="804614"/>
          </a:xfrm>
        </p:grpSpPr>
        <p:sp>
          <p:nvSpPr>
            <p:cNvPr id="309" name="Google Shape;309;p27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7"/>
          <p:cNvSpPr txBox="1"/>
          <p:nvPr>
            <p:ph idx="3" type="body"/>
          </p:nvPr>
        </p:nvSpPr>
        <p:spPr>
          <a:xfrm>
            <a:off x="8138825" y="3052925"/>
            <a:ext cx="7368000" cy="4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7">
          <p15:clr>
            <a:srgbClr val="FA7B17"/>
          </p15:clr>
        </p15:guide>
        <p15:guide id="2" orient="horz" pos="4346">
          <p15:clr>
            <a:srgbClr val="FA7B17"/>
          </p15:clr>
        </p15:guide>
        <p15:guide id="3" orient="horz" pos="4695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 flipH="1">
            <a:off x="914400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3582250" y="1676187"/>
            <a:ext cx="2496300" cy="72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17" name="Google Shape;317;p28"/>
          <p:cNvSpPr txBox="1"/>
          <p:nvPr/>
        </p:nvSpPr>
        <p:spPr>
          <a:xfrm>
            <a:off x="913750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11722762" y="1676175"/>
            <a:ext cx="3529800" cy="726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19" name="Google Shape;319;p28"/>
          <p:cNvSpPr txBox="1"/>
          <p:nvPr/>
        </p:nvSpPr>
        <p:spPr>
          <a:xfrm>
            <a:off x="9587425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20" name="Google Shape;320;p28"/>
          <p:cNvGrpSpPr/>
          <p:nvPr/>
        </p:nvGrpSpPr>
        <p:grpSpPr>
          <a:xfrm>
            <a:off x="4364229" y="8704414"/>
            <a:ext cx="932353" cy="932353"/>
            <a:chOff x="3964000" y="1705108"/>
            <a:chExt cx="1047000" cy="1047000"/>
          </a:xfrm>
        </p:grpSpPr>
        <p:sp>
          <p:nvSpPr>
            <p:cNvPr id="321" name="Google Shape;321;p28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28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323" name="Google Shape;323;p28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8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5" name="Google Shape;325;p28"/>
          <p:cNvGrpSpPr/>
          <p:nvPr/>
        </p:nvGrpSpPr>
        <p:grpSpPr>
          <a:xfrm>
            <a:off x="13021472" y="8704413"/>
            <a:ext cx="932354" cy="932353"/>
            <a:chOff x="13185763" y="1833383"/>
            <a:chExt cx="1047000" cy="1047000"/>
          </a:xfrm>
        </p:grpSpPr>
        <p:grpSp>
          <p:nvGrpSpPr>
            <p:cNvPr id="326" name="Google Shape;326;p28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327" name="Google Shape;327;p28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28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29" name="Google Shape;329;p28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31" name="Google Shape;331;p2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8"/>
          <p:cNvSpPr txBox="1"/>
          <p:nvPr>
            <p:ph type="title"/>
          </p:nvPr>
        </p:nvSpPr>
        <p:spPr>
          <a:xfrm>
            <a:off x="913750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28"/>
          <p:cNvSpPr txBox="1"/>
          <p:nvPr>
            <p:ph idx="2" type="title"/>
          </p:nvPr>
        </p:nvSpPr>
        <p:spPr>
          <a:xfrm>
            <a:off x="9587425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1" type="body"/>
          </p:nvPr>
        </p:nvSpPr>
        <p:spPr>
          <a:xfrm>
            <a:off x="155560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36" name="Google Shape;336;p28"/>
          <p:cNvSpPr txBox="1"/>
          <p:nvPr>
            <p:ph idx="3" type="body"/>
          </p:nvPr>
        </p:nvSpPr>
        <p:spPr>
          <a:xfrm>
            <a:off x="1023625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2891">
          <p15:clr>
            <a:srgbClr val="FA7B17"/>
          </p15:clr>
        </p15:guide>
        <p15:guide id="3" pos="980">
          <p15:clr>
            <a:srgbClr val="FA7B17"/>
          </p15:clr>
        </p15:guide>
        <p15:guide id="4" pos="5076">
          <p15:clr>
            <a:srgbClr val="FA7B17"/>
          </p15:clr>
        </p15:guide>
        <p15:guide id="5" pos="6444">
          <p15:clr>
            <a:srgbClr val="FA7B17"/>
          </p15:clr>
        </p15:guide>
        <p15:guide id="6" pos="1054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913788" y="895700"/>
            <a:ext cx="2251983" cy="179993"/>
            <a:chOff x="4935498" y="1642212"/>
            <a:chExt cx="2734980" cy="217042"/>
          </a:xfrm>
        </p:grpSpPr>
        <p:sp>
          <p:nvSpPr>
            <p:cNvPr id="40" name="Google Shape;40;p4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2" name="Google Shape;52;p4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" name="Google Shape;54;p4"/>
          <p:cNvCxnSpPr>
            <a:stCxn id="53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4"/>
          <p:cNvCxnSpPr>
            <a:stCxn id="53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900" y="7899887"/>
            <a:ext cx="4357647" cy="17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 txBox="1"/>
          <p:nvPr>
            <p:ph type="title"/>
          </p:nvPr>
        </p:nvSpPr>
        <p:spPr>
          <a:xfrm>
            <a:off x="992325" y="3539250"/>
            <a:ext cx="93939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 SemiBold"/>
              <a:buNone/>
              <a:defRPr sz="7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05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0" name="Google Shape;60;p5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5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2" name="Google Shape;62;p5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5"/>
          <p:cNvCxnSpPr>
            <a:stCxn id="61" idx="2"/>
            <a:endCxn id="59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5"/>
          <p:cNvSpPr/>
          <p:nvPr/>
        </p:nvSpPr>
        <p:spPr>
          <a:xfrm>
            <a:off x="-2164695" y="4114800"/>
            <a:ext cx="4909800" cy="13710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368050" y="4185300"/>
            <a:ext cx="184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>
            <a:off x="3238800" y="4185300"/>
            <a:ext cx="10101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Montserrat"/>
              <a:buNone/>
              <a:defRPr sz="7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20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10042600" y="-66650"/>
            <a:ext cx="8247600" cy="101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6800" y="3589300"/>
            <a:ext cx="5679700" cy="5346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 rot="10800000">
            <a:off x="426739" y="5273475"/>
            <a:ext cx="3636000" cy="3636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" name="Google Shape;71;p6"/>
          <p:cNvCxnSpPr>
            <a:stCxn id="70" idx="2"/>
          </p:cNvCxnSpPr>
          <p:nvPr/>
        </p:nvCxnSpPr>
        <p:spPr>
          <a:xfrm rot="10800000">
            <a:off x="426739" y="-18525"/>
            <a:ext cx="0" cy="7110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6"/>
          <p:cNvSpPr/>
          <p:nvPr/>
        </p:nvSpPr>
        <p:spPr>
          <a:xfrm flipH="1" rot="-5400000">
            <a:off x="9518500" y="1515275"/>
            <a:ext cx="167100" cy="173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" name="Google Shape;73;p6"/>
          <p:cNvCxnSpPr>
            <a:stCxn id="70" idx="0"/>
          </p:cNvCxnSpPr>
          <p:nvPr/>
        </p:nvCxnSpPr>
        <p:spPr>
          <a:xfrm>
            <a:off x="2244739" y="8909475"/>
            <a:ext cx="16026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6"/>
          <p:cNvSpPr txBox="1"/>
          <p:nvPr>
            <p:ph type="title"/>
          </p:nvPr>
        </p:nvSpPr>
        <p:spPr>
          <a:xfrm>
            <a:off x="1828850" y="1354200"/>
            <a:ext cx="6871500" cy="5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" type="subTitle"/>
          </p:nvPr>
        </p:nvSpPr>
        <p:spPr>
          <a:xfrm>
            <a:off x="1828850" y="7700300"/>
            <a:ext cx="6748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65">
          <p15:clr>
            <a:srgbClr val="FA7B17"/>
          </p15:clr>
        </p15:guide>
        <p15:guide id="2" pos="1152">
          <p15:clr>
            <a:srgbClr val="FA7B17"/>
          </p15:clr>
        </p15:guide>
        <p15:guide id="3" orient="horz" pos="446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 flipH="1" rot="10800000">
            <a:off x="913800" y="2099700"/>
            <a:ext cx="12764100" cy="715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" name="Google Shape;78;p7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" name="Google Shape;79;p7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7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1" name="Google Shape;81;p7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7"/>
          <p:cNvCxnSpPr>
            <a:stCxn id="80" idx="2"/>
            <a:endCxn id="78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29344" y="5143500"/>
            <a:ext cx="4573268" cy="430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913750" y="1236863"/>
            <a:ext cx="5343086" cy="845821"/>
            <a:chOff x="913750" y="1236863"/>
            <a:chExt cx="5343086" cy="845821"/>
          </a:xfrm>
        </p:grpSpPr>
        <p:sp>
          <p:nvSpPr>
            <p:cNvPr id="85" name="Google Shape;85;p7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2414625" y="4266950"/>
            <a:ext cx="93753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 Medium"/>
              <a:buNone/>
              <a:defRPr sz="5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88">
          <p15:clr>
            <a:srgbClr val="FA7B17"/>
          </p15:clr>
        </p15:guide>
        <p15:guide id="2" pos="74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92" name="Google Shape;92;p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8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95" name="Google Shape;95;p8"/>
          <p:cNvSpPr txBox="1"/>
          <p:nvPr>
            <p:ph type="title"/>
          </p:nvPr>
        </p:nvSpPr>
        <p:spPr>
          <a:xfrm>
            <a:off x="913950" y="2487075"/>
            <a:ext cx="1657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91597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7" name="Google Shape;97;p8"/>
          <p:cNvSpPr txBox="1"/>
          <p:nvPr>
            <p:ph idx="2" type="body"/>
          </p:nvPr>
        </p:nvSpPr>
        <p:spPr>
          <a:xfrm>
            <a:off x="958742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51">
          <p15:clr>
            <a:srgbClr val="FA7B17"/>
          </p15:clr>
        </p15:guide>
        <p15:guide id="2" orient="horz" pos="255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flipH="1">
            <a:off x="1816364" y="2053175"/>
            <a:ext cx="16506008" cy="8224500"/>
            <a:chOff x="376006" y="684875"/>
            <a:chExt cx="16506008" cy="8224500"/>
          </a:xfrm>
        </p:grpSpPr>
        <p:sp>
          <p:nvSpPr>
            <p:cNvPr id="100" name="Google Shape;100;p9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101;p9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9"/>
            <p:cNvCxnSpPr>
              <a:stCxn id="100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3657650" y="5906375"/>
            <a:ext cx="50427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9587425" y="3759025"/>
            <a:ext cx="77865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type="title"/>
          </p:nvPr>
        </p:nvSpPr>
        <p:spPr>
          <a:xfrm>
            <a:off x="3657650" y="3759025"/>
            <a:ext cx="504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04">
          <p15:clr>
            <a:srgbClr val="FA7B17"/>
          </p15:clr>
        </p15:guide>
        <p15:guide id="2" orient="horz" pos="2368">
          <p15:clr>
            <a:srgbClr val="FA7B17"/>
          </p15:clr>
        </p15:guide>
        <p15:guide id="3" orient="horz" pos="372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923075" y="3340600"/>
            <a:ext cx="5477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4479">
          <p15:clr>
            <a:srgbClr val="FA7B17"/>
          </p15:clr>
        </p15:guide>
        <p15:guide id="3" pos="40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7" name="Google Shape;7;p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EA4335"/>
          </p15:clr>
        </p15:guide>
        <p15:guide id="2" pos="5480">
          <p15:clr>
            <a:srgbClr val="EA4335"/>
          </p15:clr>
        </p15:guide>
        <p15:guide id="3" pos="576">
          <p15:clr>
            <a:srgbClr val="EA4335"/>
          </p15:clr>
        </p15:guide>
        <p15:guide id="4" pos="10944">
          <p15:clr>
            <a:srgbClr val="EA4335"/>
          </p15:clr>
        </p15:guide>
        <p15:guide id="5" orient="horz" pos="850">
          <p15:clr>
            <a:srgbClr val="EA4335"/>
          </p15:clr>
        </p15:guide>
        <p15:guide id="6" orient="horz" pos="5953">
          <p15:clr>
            <a:srgbClr val="EA4335"/>
          </p15:clr>
        </p15:guide>
        <p15:guide id="7" pos="6039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6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85" name="Google Shape;185;p16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EA4335"/>
          </p15:clr>
        </p15:guide>
        <p15:guide id="2" pos="5480">
          <p15:clr>
            <a:srgbClr val="EA4335"/>
          </p15:clr>
        </p15:guide>
        <p15:guide id="3" pos="576">
          <p15:clr>
            <a:srgbClr val="EA4335"/>
          </p15:clr>
        </p15:guide>
        <p15:guide id="4" pos="10944">
          <p15:clr>
            <a:srgbClr val="EA4335"/>
          </p15:clr>
        </p15:guide>
        <p15:guide id="5" orient="horz" pos="850">
          <p15:clr>
            <a:srgbClr val="EA4335"/>
          </p15:clr>
        </p15:guide>
        <p15:guide id="6" orient="horz" pos="5953">
          <p15:clr>
            <a:srgbClr val="EA4335"/>
          </p15:clr>
        </p15:guide>
        <p15:guide id="7" pos="6039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eplit.com/@Gestiondhs/C2OPERACIONESMATEMATICAS" TargetMode="External"/><Relationship Id="rId4" Type="http://schemas.openxmlformats.org/officeDocument/2006/relationships/hyperlink" Target="https://replit.com/@Gestiondhs/C2OPERACIONESMATEMATICAS" TargetMode="External"/><Relationship Id="rId5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eplit.com/@Gestiondhs/C2EDAD" TargetMode="External"/><Relationship Id="rId4" Type="http://schemas.openxmlformats.org/officeDocument/2006/relationships/hyperlink" Target="https://replit.com/@Gestiondhs/C2EDAD" TargetMode="External"/><Relationship Id="rId5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>
            <a:off x="11300" y="0"/>
            <a:ext cx="18288000" cy="102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0"/>
          <p:cNvGrpSpPr/>
          <p:nvPr/>
        </p:nvGrpSpPr>
        <p:grpSpPr>
          <a:xfrm rot="10800000">
            <a:off x="21021075" y="2116491"/>
            <a:ext cx="1551546" cy="10086563"/>
            <a:chOff x="-3766725" y="2744225"/>
            <a:chExt cx="3492900" cy="1362000"/>
          </a:xfrm>
        </p:grpSpPr>
        <p:cxnSp>
          <p:nvCxnSpPr>
            <p:cNvPr id="344" name="Google Shape;344;p30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30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30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0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0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0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0" name="Google Shape;350;p30"/>
          <p:cNvGrpSpPr/>
          <p:nvPr/>
        </p:nvGrpSpPr>
        <p:grpSpPr>
          <a:xfrm flipH="1">
            <a:off x="-154943" y="6653656"/>
            <a:ext cx="5298541" cy="3633434"/>
            <a:chOff x="2914650" y="3280000"/>
            <a:chExt cx="1371400" cy="942525"/>
          </a:xfrm>
        </p:grpSpPr>
        <p:sp>
          <p:nvSpPr>
            <p:cNvPr id="351" name="Google Shape;351;p30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30"/>
          <p:cNvGrpSpPr/>
          <p:nvPr/>
        </p:nvGrpSpPr>
        <p:grpSpPr>
          <a:xfrm>
            <a:off x="13991289" y="246426"/>
            <a:ext cx="4032322" cy="536147"/>
            <a:chOff x="13926838" y="280450"/>
            <a:chExt cx="4032322" cy="536147"/>
          </a:xfrm>
        </p:grpSpPr>
        <p:grpSp>
          <p:nvGrpSpPr>
            <p:cNvPr id="403" name="Google Shape;403;p30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404" name="Google Shape;404;p3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0" name="Google Shape;410;p3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6" name="Google Shape;416;p30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7" name="Google Shape;417;p30"/>
          <p:cNvGrpSpPr/>
          <p:nvPr/>
        </p:nvGrpSpPr>
        <p:grpSpPr>
          <a:xfrm flipH="1">
            <a:off x="10528261" y="3599884"/>
            <a:ext cx="9065836" cy="7119770"/>
            <a:chOff x="8159175" y="2978363"/>
            <a:chExt cx="5304760" cy="4166045"/>
          </a:xfrm>
        </p:grpSpPr>
        <p:sp>
          <p:nvSpPr>
            <p:cNvPr id="418" name="Google Shape;418;p30"/>
            <p:cNvSpPr/>
            <p:nvPr/>
          </p:nvSpPr>
          <p:spPr>
            <a:xfrm>
              <a:off x="8907682" y="4570781"/>
              <a:ext cx="195232" cy="40397"/>
            </a:xfrm>
            <a:custGeom>
              <a:rect b="b" l="l" r="r" t="t"/>
              <a:pathLst>
                <a:path extrusionOk="0" h="329" w="1590">
                  <a:moveTo>
                    <a:pt x="1312" y="1"/>
                  </a:moveTo>
                  <a:cubicBezTo>
                    <a:pt x="749" y="1"/>
                    <a:pt x="34" y="144"/>
                    <a:pt x="0" y="150"/>
                  </a:cubicBezTo>
                  <a:lnTo>
                    <a:pt x="37" y="329"/>
                  </a:lnTo>
                  <a:cubicBezTo>
                    <a:pt x="46" y="326"/>
                    <a:pt x="768" y="181"/>
                    <a:pt x="1314" y="181"/>
                  </a:cubicBezTo>
                  <a:cubicBezTo>
                    <a:pt x="1405" y="181"/>
                    <a:pt x="1491" y="185"/>
                    <a:pt x="1568" y="194"/>
                  </a:cubicBezTo>
                  <a:lnTo>
                    <a:pt x="1590" y="15"/>
                  </a:lnTo>
                  <a:cubicBezTo>
                    <a:pt x="1505" y="5"/>
                    <a:pt x="1411" y="1"/>
                    <a:pt x="1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8925118" y="4507178"/>
              <a:ext cx="214141" cy="57096"/>
            </a:xfrm>
            <a:custGeom>
              <a:rect b="b" l="l" r="r" t="t"/>
              <a:pathLst>
                <a:path extrusionOk="0" h="465" w="1744">
                  <a:moveTo>
                    <a:pt x="1492" y="1"/>
                  </a:moveTo>
                  <a:cubicBezTo>
                    <a:pt x="843" y="1"/>
                    <a:pt x="49" y="259"/>
                    <a:pt x="0" y="333"/>
                  </a:cubicBezTo>
                  <a:lnTo>
                    <a:pt x="84" y="388"/>
                  </a:lnTo>
                  <a:lnTo>
                    <a:pt x="121" y="464"/>
                  </a:lnTo>
                  <a:cubicBezTo>
                    <a:pt x="205" y="425"/>
                    <a:pt x="900" y="181"/>
                    <a:pt x="1493" y="181"/>
                  </a:cubicBezTo>
                  <a:cubicBezTo>
                    <a:pt x="1570" y="181"/>
                    <a:pt x="1646" y="185"/>
                    <a:pt x="1718" y="194"/>
                  </a:cubicBezTo>
                  <a:lnTo>
                    <a:pt x="1743" y="16"/>
                  </a:lnTo>
                  <a:cubicBezTo>
                    <a:pt x="1663" y="5"/>
                    <a:pt x="1579" y="1"/>
                    <a:pt x="1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8959621" y="4460028"/>
              <a:ext cx="192531" cy="59429"/>
            </a:xfrm>
            <a:custGeom>
              <a:rect b="b" l="l" r="r" t="t"/>
              <a:pathLst>
                <a:path extrusionOk="0" h="484" w="1568">
                  <a:moveTo>
                    <a:pt x="1274" y="0"/>
                  </a:moveTo>
                  <a:cubicBezTo>
                    <a:pt x="646" y="0"/>
                    <a:pt x="48" y="302"/>
                    <a:pt x="0" y="352"/>
                  </a:cubicBezTo>
                  <a:lnTo>
                    <a:pt x="135" y="476"/>
                  </a:lnTo>
                  <a:cubicBezTo>
                    <a:pt x="131" y="480"/>
                    <a:pt x="131" y="480"/>
                    <a:pt x="128" y="483"/>
                  </a:cubicBezTo>
                  <a:cubicBezTo>
                    <a:pt x="169" y="452"/>
                    <a:pt x="717" y="182"/>
                    <a:pt x="1280" y="182"/>
                  </a:cubicBezTo>
                  <a:cubicBezTo>
                    <a:pt x="1367" y="182"/>
                    <a:pt x="1453" y="188"/>
                    <a:pt x="1539" y="203"/>
                  </a:cubicBezTo>
                  <a:lnTo>
                    <a:pt x="1568" y="24"/>
                  </a:lnTo>
                  <a:cubicBezTo>
                    <a:pt x="1471" y="7"/>
                    <a:pt x="1372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159175" y="4609705"/>
              <a:ext cx="3111312" cy="2534702"/>
            </a:xfrm>
            <a:custGeom>
              <a:rect b="b" l="l" r="r" t="t"/>
              <a:pathLst>
                <a:path extrusionOk="0" h="20643" w="25339">
                  <a:moveTo>
                    <a:pt x="20800" y="183"/>
                  </a:moveTo>
                  <a:cubicBezTo>
                    <a:pt x="23202" y="183"/>
                    <a:pt x="25156" y="2137"/>
                    <a:pt x="25156" y="4536"/>
                  </a:cubicBezTo>
                  <a:lnTo>
                    <a:pt x="25156" y="20461"/>
                  </a:lnTo>
                  <a:lnTo>
                    <a:pt x="183" y="20461"/>
                  </a:lnTo>
                  <a:lnTo>
                    <a:pt x="183" y="4536"/>
                  </a:lnTo>
                  <a:cubicBezTo>
                    <a:pt x="183" y="2137"/>
                    <a:pt x="2137" y="183"/>
                    <a:pt x="4540" y="183"/>
                  </a:cubicBezTo>
                  <a:close/>
                  <a:moveTo>
                    <a:pt x="4540" y="1"/>
                  </a:moveTo>
                  <a:cubicBezTo>
                    <a:pt x="2035" y="1"/>
                    <a:pt x="1" y="2035"/>
                    <a:pt x="1" y="4536"/>
                  </a:cubicBezTo>
                  <a:lnTo>
                    <a:pt x="1" y="20643"/>
                  </a:lnTo>
                  <a:lnTo>
                    <a:pt x="25339" y="20643"/>
                  </a:lnTo>
                  <a:lnTo>
                    <a:pt x="25339" y="4536"/>
                  </a:lnTo>
                  <a:cubicBezTo>
                    <a:pt x="25339" y="2035"/>
                    <a:pt x="23301" y="1"/>
                    <a:pt x="20800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1350031" y="4414106"/>
              <a:ext cx="454682" cy="413303"/>
            </a:xfrm>
            <a:custGeom>
              <a:rect b="b" l="l" r="r" t="t"/>
              <a:pathLst>
                <a:path extrusionOk="0" h="3366" w="3703">
                  <a:moveTo>
                    <a:pt x="3490" y="1"/>
                  </a:moveTo>
                  <a:cubicBezTo>
                    <a:pt x="3463" y="1"/>
                    <a:pt x="3436" y="7"/>
                    <a:pt x="3409" y="19"/>
                  </a:cubicBezTo>
                  <a:lnTo>
                    <a:pt x="117" y="1696"/>
                  </a:lnTo>
                  <a:cubicBezTo>
                    <a:pt x="44" y="1732"/>
                    <a:pt x="0" y="1809"/>
                    <a:pt x="11" y="1886"/>
                  </a:cubicBezTo>
                  <a:cubicBezTo>
                    <a:pt x="62" y="2400"/>
                    <a:pt x="576" y="3366"/>
                    <a:pt x="576" y="3366"/>
                  </a:cubicBezTo>
                  <a:cubicBezTo>
                    <a:pt x="576" y="3366"/>
                    <a:pt x="3373" y="1762"/>
                    <a:pt x="3675" y="227"/>
                  </a:cubicBezTo>
                  <a:cubicBezTo>
                    <a:pt x="3702" y="105"/>
                    <a:pt x="3604" y="1"/>
                    <a:pt x="349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1598919" y="4422701"/>
              <a:ext cx="204687" cy="175095"/>
            </a:xfrm>
            <a:custGeom>
              <a:rect b="b" l="l" r="r" t="t"/>
              <a:pathLst>
                <a:path extrusionOk="0" h="1426" w="1667">
                  <a:moveTo>
                    <a:pt x="1503" y="0"/>
                  </a:moveTo>
                  <a:cubicBezTo>
                    <a:pt x="1120" y="540"/>
                    <a:pt x="602" y="970"/>
                    <a:pt x="1" y="1247"/>
                  </a:cubicBezTo>
                  <a:lnTo>
                    <a:pt x="84" y="1425"/>
                  </a:lnTo>
                  <a:cubicBezTo>
                    <a:pt x="715" y="1137"/>
                    <a:pt x="1262" y="682"/>
                    <a:pt x="1667" y="113"/>
                  </a:cubicBezTo>
                  <a:lnTo>
                    <a:pt x="1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1747982" y="6234294"/>
              <a:ext cx="1185022" cy="898927"/>
            </a:xfrm>
            <a:custGeom>
              <a:rect b="b" l="l" r="r" t="t"/>
              <a:pathLst>
                <a:path extrusionOk="0" h="7321" w="9651">
                  <a:moveTo>
                    <a:pt x="1" y="0"/>
                  </a:moveTo>
                  <a:lnTo>
                    <a:pt x="1" y="5079"/>
                  </a:lnTo>
                  <a:cubicBezTo>
                    <a:pt x="1" y="6318"/>
                    <a:pt x="1003" y="7321"/>
                    <a:pt x="2239" y="7321"/>
                  </a:cubicBezTo>
                  <a:lnTo>
                    <a:pt x="7412" y="7321"/>
                  </a:lnTo>
                  <a:cubicBezTo>
                    <a:pt x="8648" y="7321"/>
                    <a:pt x="9651" y="6318"/>
                    <a:pt x="9651" y="5079"/>
                  </a:cubicBezTo>
                  <a:lnTo>
                    <a:pt x="9651" y="0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1381832" y="4633402"/>
              <a:ext cx="847970" cy="992614"/>
            </a:xfrm>
            <a:custGeom>
              <a:rect b="b" l="l" r="r" t="t"/>
              <a:pathLst>
                <a:path extrusionOk="0" h="8084" w="6906">
                  <a:moveTo>
                    <a:pt x="1036" y="1"/>
                  </a:moveTo>
                  <a:cubicBezTo>
                    <a:pt x="905" y="1"/>
                    <a:pt x="772" y="29"/>
                    <a:pt x="646" y="89"/>
                  </a:cubicBezTo>
                  <a:cubicBezTo>
                    <a:pt x="194" y="304"/>
                    <a:pt x="0" y="851"/>
                    <a:pt x="215" y="1303"/>
                  </a:cubicBezTo>
                  <a:lnTo>
                    <a:pt x="1652" y="4321"/>
                  </a:lnTo>
                  <a:cubicBezTo>
                    <a:pt x="1699" y="4423"/>
                    <a:pt x="1765" y="4515"/>
                    <a:pt x="1845" y="4591"/>
                  </a:cubicBezTo>
                  <a:lnTo>
                    <a:pt x="5272" y="7832"/>
                  </a:lnTo>
                  <a:cubicBezTo>
                    <a:pt x="5447" y="8000"/>
                    <a:pt x="5673" y="8084"/>
                    <a:pt x="5899" y="8084"/>
                  </a:cubicBezTo>
                  <a:cubicBezTo>
                    <a:pt x="6140" y="8084"/>
                    <a:pt x="6380" y="7989"/>
                    <a:pt x="6559" y="7799"/>
                  </a:cubicBezTo>
                  <a:cubicBezTo>
                    <a:pt x="6905" y="7431"/>
                    <a:pt x="6891" y="6855"/>
                    <a:pt x="6526" y="6509"/>
                  </a:cubicBezTo>
                  <a:lnTo>
                    <a:pt x="3223" y="3384"/>
                  </a:lnTo>
                  <a:lnTo>
                    <a:pt x="1863" y="522"/>
                  </a:lnTo>
                  <a:cubicBezTo>
                    <a:pt x="1705" y="193"/>
                    <a:pt x="1377" y="1"/>
                    <a:pt x="103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2194186" y="5128102"/>
              <a:ext cx="390090" cy="473604"/>
            </a:xfrm>
            <a:custGeom>
              <a:rect b="b" l="l" r="r" t="t"/>
              <a:pathLst>
                <a:path extrusionOk="0" h="3660" w="2954">
                  <a:moveTo>
                    <a:pt x="1517" y="1"/>
                  </a:moveTo>
                  <a:lnTo>
                    <a:pt x="1616" y="15"/>
                  </a:lnTo>
                  <a:cubicBezTo>
                    <a:pt x="1566" y="10"/>
                    <a:pt x="1517" y="8"/>
                    <a:pt x="1469" y="8"/>
                  </a:cubicBezTo>
                  <a:cubicBezTo>
                    <a:pt x="966" y="8"/>
                    <a:pt x="530" y="281"/>
                    <a:pt x="274" y="730"/>
                  </a:cubicBezTo>
                  <a:cubicBezTo>
                    <a:pt x="66" y="1094"/>
                    <a:pt x="1" y="1524"/>
                    <a:pt x="15" y="1944"/>
                  </a:cubicBezTo>
                  <a:cubicBezTo>
                    <a:pt x="30" y="2323"/>
                    <a:pt x="117" y="2709"/>
                    <a:pt x="329" y="3023"/>
                  </a:cubicBezTo>
                  <a:cubicBezTo>
                    <a:pt x="577" y="3387"/>
                    <a:pt x="992" y="3632"/>
                    <a:pt x="1434" y="3657"/>
                  </a:cubicBezTo>
                  <a:cubicBezTo>
                    <a:pt x="1458" y="3659"/>
                    <a:pt x="1483" y="3659"/>
                    <a:pt x="1507" y="3659"/>
                  </a:cubicBezTo>
                  <a:cubicBezTo>
                    <a:pt x="1921" y="3659"/>
                    <a:pt x="2334" y="3459"/>
                    <a:pt x="2578" y="3129"/>
                  </a:cubicBezTo>
                  <a:cubicBezTo>
                    <a:pt x="2768" y="2873"/>
                    <a:pt x="2855" y="2556"/>
                    <a:pt x="2881" y="2243"/>
                  </a:cubicBezTo>
                  <a:cubicBezTo>
                    <a:pt x="2954" y="1371"/>
                    <a:pt x="2545" y="88"/>
                    <a:pt x="1517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1912762" y="5323340"/>
              <a:ext cx="380150" cy="367994"/>
            </a:xfrm>
            <a:custGeom>
              <a:rect b="b" l="l" r="r" t="t"/>
              <a:pathLst>
                <a:path extrusionOk="0" h="2997" w="3096">
                  <a:moveTo>
                    <a:pt x="1433" y="0"/>
                  </a:moveTo>
                  <a:lnTo>
                    <a:pt x="0" y="1433"/>
                  </a:lnTo>
                  <a:lnTo>
                    <a:pt x="1265" y="2698"/>
                  </a:lnTo>
                  <a:cubicBezTo>
                    <a:pt x="1462" y="2897"/>
                    <a:pt x="1721" y="2996"/>
                    <a:pt x="1980" y="2996"/>
                  </a:cubicBezTo>
                  <a:cubicBezTo>
                    <a:pt x="2240" y="2996"/>
                    <a:pt x="2499" y="2897"/>
                    <a:pt x="2698" y="2698"/>
                  </a:cubicBezTo>
                  <a:cubicBezTo>
                    <a:pt x="3095" y="2304"/>
                    <a:pt x="3095" y="1659"/>
                    <a:pt x="2698" y="1265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2076559" y="5480875"/>
              <a:ext cx="533757" cy="494711"/>
            </a:xfrm>
            <a:custGeom>
              <a:rect b="b" l="l" r="r" t="t"/>
              <a:pathLst>
                <a:path extrusionOk="0" h="4029" w="4347">
                  <a:moveTo>
                    <a:pt x="1" y="0"/>
                  </a:moveTo>
                  <a:lnTo>
                    <a:pt x="1" y="3107"/>
                  </a:lnTo>
                  <a:cubicBezTo>
                    <a:pt x="1" y="3617"/>
                    <a:pt x="412" y="4029"/>
                    <a:pt x="919" y="4029"/>
                  </a:cubicBezTo>
                  <a:lnTo>
                    <a:pt x="3424" y="4029"/>
                  </a:lnTo>
                  <a:cubicBezTo>
                    <a:pt x="3934" y="4029"/>
                    <a:pt x="4346" y="3617"/>
                    <a:pt x="4346" y="3107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2209537" y="5170594"/>
              <a:ext cx="310775" cy="288182"/>
            </a:xfrm>
            <a:custGeom>
              <a:rect b="b" l="l" r="r" t="t"/>
              <a:pathLst>
                <a:path extrusionOk="0" h="2347" w="2531">
                  <a:moveTo>
                    <a:pt x="1232" y="0"/>
                  </a:moveTo>
                  <a:cubicBezTo>
                    <a:pt x="710" y="0"/>
                    <a:pt x="234" y="350"/>
                    <a:pt x="99" y="880"/>
                  </a:cubicBezTo>
                  <a:cubicBezTo>
                    <a:pt x="0" y="1259"/>
                    <a:pt x="99" y="1645"/>
                    <a:pt x="332" y="1926"/>
                  </a:cubicBezTo>
                  <a:cubicBezTo>
                    <a:pt x="485" y="2108"/>
                    <a:pt x="693" y="2247"/>
                    <a:pt x="941" y="2309"/>
                  </a:cubicBezTo>
                  <a:cubicBezTo>
                    <a:pt x="1039" y="2335"/>
                    <a:pt x="1137" y="2347"/>
                    <a:pt x="1234" y="2347"/>
                  </a:cubicBezTo>
                  <a:cubicBezTo>
                    <a:pt x="1383" y="2347"/>
                    <a:pt x="1528" y="2318"/>
                    <a:pt x="1663" y="2265"/>
                  </a:cubicBezTo>
                  <a:cubicBezTo>
                    <a:pt x="2002" y="2130"/>
                    <a:pt x="2272" y="1842"/>
                    <a:pt x="2366" y="1467"/>
                  </a:cubicBezTo>
                  <a:cubicBezTo>
                    <a:pt x="2530" y="840"/>
                    <a:pt x="2151" y="202"/>
                    <a:pt x="1524" y="37"/>
                  </a:cubicBezTo>
                  <a:cubicBezTo>
                    <a:pt x="1426" y="12"/>
                    <a:pt x="1328" y="0"/>
                    <a:pt x="123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2341150" y="5138425"/>
              <a:ext cx="221263" cy="203950"/>
            </a:xfrm>
            <a:custGeom>
              <a:rect b="b" l="l" r="r" t="t"/>
              <a:pathLst>
                <a:path extrusionOk="0" h="1661" w="1802">
                  <a:moveTo>
                    <a:pt x="1" y="1"/>
                  </a:moveTo>
                  <a:lnTo>
                    <a:pt x="1" y="1"/>
                  </a:lnTo>
                  <a:cubicBezTo>
                    <a:pt x="40" y="887"/>
                    <a:pt x="863" y="1660"/>
                    <a:pt x="1747" y="1660"/>
                  </a:cubicBezTo>
                  <a:cubicBezTo>
                    <a:pt x="1765" y="1660"/>
                    <a:pt x="1784" y="1660"/>
                    <a:pt x="1802" y="1659"/>
                  </a:cubicBezTo>
                  <a:lnTo>
                    <a:pt x="1135" y="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2224954" y="5148688"/>
              <a:ext cx="180134" cy="112257"/>
            </a:xfrm>
            <a:custGeom>
              <a:rect b="b" l="l" r="r" t="t"/>
              <a:pathLst>
                <a:path extrusionOk="0" h="1098" w="1762">
                  <a:moveTo>
                    <a:pt x="1762" y="1"/>
                  </a:moveTo>
                  <a:lnTo>
                    <a:pt x="526" y="223"/>
                  </a:lnTo>
                  <a:lnTo>
                    <a:pt x="1" y="1062"/>
                  </a:lnTo>
                  <a:cubicBezTo>
                    <a:pt x="102" y="1086"/>
                    <a:pt x="205" y="1098"/>
                    <a:pt x="308" y="1098"/>
                  </a:cubicBezTo>
                  <a:cubicBezTo>
                    <a:pt x="955" y="1098"/>
                    <a:pt x="1601" y="636"/>
                    <a:pt x="1762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2344725" y="5286259"/>
              <a:ext cx="55623" cy="33644"/>
            </a:xfrm>
            <a:custGeom>
              <a:rect b="b" l="l" r="r" t="t"/>
              <a:pathLst>
                <a:path extrusionOk="0" h="274" w="453">
                  <a:moveTo>
                    <a:pt x="103" y="1"/>
                  </a:moveTo>
                  <a:cubicBezTo>
                    <a:pt x="67" y="1"/>
                    <a:pt x="33" y="24"/>
                    <a:pt x="19" y="58"/>
                  </a:cubicBezTo>
                  <a:cubicBezTo>
                    <a:pt x="0" y="105"/>
                    <a:pt x="26" y="160"/>
                    <a:pt x="73" y="178"/>
                  </a:cubicBezTo>
                  <a:lnTo>
                    <a:pt x="317" y="269"/>
                  </a:lnTo>
                  <a:cubicBezTo>
                    <a:pt x="328" y="273"/>
                    <a:pt x="339" y="273"/>
                    <a:pt x="350" y="273"/>
                  </a:cubicBezTo>
                  <a:cubicBezTo>
                    <a:pt x="387" y="273"/>
                    <a:pt x="423" y="251"/>
                    <a:pt x="434" y="215"/>
                  </a:cubicBezTo>
                  <a:cubicBezTo>
                    <a:pt x="452" y="167"/>
                    <a:pt x="431" y="116"/>
                    <a:pt x="383" y="98"/>
                  </a:cubicBezTo>
                  <a:lnTo>
                    <a:pt x="135" y="7"/>
                  </a:ln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2237655" y="5265139"/>
              <a:ext cx="50711" cy="22961"/>
            </a:xfrm>
            <a:custGeom>
              <a:rect b="b" l="l" r="r" t="t"/>
              <a:pathLst>
                <a:path extrusionOk="0" h="187" w="413">
                  <a:moveTo>
                    <a:pt x="96" y="0"/>
                  </a:moveTo>
                  <a:cubicBezTo>
                    <a:pt x="45" y="0"/>
                    <a:pt x="5" y="37"/>
                    <a:pt x="5" y="88"/>
                  </a:cubicBezTo>
                  <a:cubicBezTo>
                    <a:pt x="1" y="139"/>
                    <a:pt x="41" y="179"/>
                    <a:pt x="92" y="183"/>
                  </a:cubicBezTo>
                  <a:lnTo>
                    <a:pt x="318" y="186"/>
                  </a:lnTo>
                  <a:cubicBezTo>
                    <a:pt x="369" y="186"/>
                    <a:pt x="409" y="150"/>
                    <a:pt x="409" y="99"/>
                  </a:cubicBezTo>
                  <a:cubicBezTo>
                    <a:pt x="413" y="48"/>
                    <a:pt x="373" y="8"/>
                    <a:pt x="322" y="4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2265896" y="5327883"/>
              <a:ext cx="69129" cy="35363"/>
            </a:xfrm>
            <a:custGeom>
              <a:rect b="b" l="l" r="r" t="t"/>
              <a:pathLst>
                <a:path extrusionOk="0" h="288" w="563">
                  <a:moveTo>
                    <a:pt x="101" y="1"/>
                  </a:moveTo>
                  <a:cubicBezTo>
                    <a:pt x="79" y="1"/>
                    <a:pt x="57" y="9"/>
                    <a:pt x="41" y="25"/>
                  </a:cubicBezTo>
                  <a:cubicBezTo>
                    <a:pt x="4" y="62"/>
                    <a:pt x="1" y="120"/>
                    <a:pt x="37" y="156"/>
                  </a:cubicBezTo>
                  <a:cubicBezTo>
                    <a:pt x="143" y="266"/>
                    <a:pt x="267" y="288"/>
                    <a:pt x="358" y="288"/>
                  </a:cubicBezTo>
                  <a:cubicBezTo>
                    <a:pt x="431" y="288"/>
                    <a:pt x="482" y="273"/>
                    <a:pt x="489" y="273"/>
                  </a:cubicBezTo>
                  <a:cubicBezTo>
                    <a:pt x="537" y="258"/>
                    <a:pt x="562" y="207"/>
                    <a:pt x="548" y="160"/>
                  </a:cubicBezTo>
                  <a:cubicBezTo>
                    <a:pt x="536" y="121"/>
                    <a:pt x="499" y="94"/>
                    <a:pt x="460" y="94"/>
                  </a:cubicBezTo>
                  <a:cubicBezTo>
                    <a:pt x="451" y="94"/>
                    <a:pt x="443" y="96"/>
                    <a:pt x="435" y="98"/>
                  </a:cubicBezTo>
                  <a:cubicBezTo>
                    <a:pt x="431" y="98"/>
                    <a:pt x="401" y="106"/>
                    <a:pt x="359" y="106"/>
                  </a:cubicBezTo>
                  <a:cubicBezTo>
                    <a:pt x="304" y="106"/>
                    <a:pt x="230" y="93"/>
                    <a:pt x="168" y="29"/>
                  </a:cubicBezTo>
                  <a:cubicBezTo>
                    <a:pt x="150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2457934" y="5310570"/>
              <a:ext cx="72690" cy="65814"/>
            </a:xfrm>
            <a:custGeom>
              <a:rect b="b" l="l" r="r" t="t"/>
              <a:pathLst>
                <a:path extrusionOk="0" h="536" w="592">
                  <a:moveTo>
                    <a:pt x="294" y="1"/>
                  </a:moveTo>
                  <a:cubicBezTo>
                    <a:pt x="176" y="1"/>
                    <a:pt x="68" y="79"/>
                    <a:pt x="37" y="199"/>
                  </a:cubicBezTo>
                  <a:cubicBezTo>
                    <a:pt x="1" y="345"/>
                    <a:pt x="85" y="491"/>
                    <a:pt x="227" y="527"/>
                  </a:cubicBezTo>
                  <a:cubicBezTo>
                    <a:pt x="249" y="533"/>
                    <a:pt x="272" y="535"/>
                    <a:pt x="294" y="535"/>
                  </a:cubicBezTo>
                  <a:cubicBezTo>
                    <a:pt x="415" y="535"/>
                    <a:pt x="524" y="454"/>
                    <a:pt x="555" y="334"/>
                  </a:cubicBezTo>
                  <a:cubicBezTo>
                    <a:pt x="591" y="192"/>
                    <a:pt x="504" y="46"/>
                    <a:pt x="362" y="9"/>
                  </a:cubicBezTo>
                  <a:cubicBezTo>
                    <a:pt x="339" y="4"/>
                    <a:pt x="317" y="1"/>
                    <a:pt x="294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1999081" y="5726203"/>
              <a:ext cx="512761" cy="417723"/>
            </a:xfrm>
            <a:custGeom>
              <a:rect b="b" l="l" r="r" t="t"/>
              <a:pathLst>
                <a:path extrusionOk="0" h="3402" w="4176">
                  <a:moveTo>
                    <a:pt x="1" y="0"/>
                  </a:moveTo>
                  <a:lnTo>
                    <a:pt x="1" y="3402"/>
                  </a:lnTo>
                  <a:lnTo>
                    <a:pt x="4175" y="3402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4A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2016516" y="5748918"/>
              <a:ext cx="1447419" cy="860126"/>
            </a:xfrm>
            <a:custGeom>
              <a:rect b="b" l="l" r="r" t="t"/>
              <a:pathLst>
                <a:path extrusionOk="0" h="7005" w="11788">
                  <a:moveTo>
                    <a:pt x="9815" y="1"/>
                  </a:moveTo>
                  <a:cubicBezTo>
                    <a:pt x="9577" y="1"/>
                    <a:pt x="9335" y="50"/>
                    <a:pt x="9104" y="154"/>
                  </a:cubicBezTo>
                  <a:lnTo>
                    <a:pt x="1259" y="3691"/>
                  </a:lnTo>
                  <a:cubicBezTo>
                    <a:pt x="387" y="4084"/>
                    <a:pt x="1" y="5109"/>
                    <a:pt x="395" y="5984"/>
                  </a:cubicBezTo>
                  <a:cubicBezTo>
                    <a:pt x="683" y="6622"/>
                    <a:pt x="1313" y="7005"/>
                    <a:pt x="1973" y="7005"/>
                  </a:cubicBezTo>
                  <a:cubicBezTo>
                    <a:pt x="2210" y="7005"/>
                    <a:pt x="2451" y="6954"/>
                    <a:pt x="2684" y="6848"/>
                  </a:cubicBezTo>
                  <a:lnTo>
                    <a:pt x="10530" y="3312"/>
                  </a:lnTo>
                  <a:cubicBezTo>
                    <a:pt x="11401" y="2918"/>
                    <a:pt x="11788" y="1893"/>
                    <a:pt x="11398" y="1022"/>
                  </a:cubicBezTo>
                  <a:cubicBezTo>
                    <a:pt x="11108" y="381"/>
                    <a:pt x="10476" y="1"/>
                    <a:pt x="9815" y="1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1759156" y="6142081"/>
              <a:ext cx="712413" cy="538178"/>
            </a:xfrm>
            <a:custGeom>
              <a:rect b="b" l="l" r="r" t="t"/>
              <a:pathLst>
                <a:path extrusionOk="0" h="4383" w="5802">
                  <a:moveTo>
                    <a:pt x="4288" y="0"/>
                  </a:moveTo>
                  <a:cubicBezTo>
                    <a:pt x="3605" y="528"/>
                    <a:pt x="2696" y="676"/>
                    <a:pt x="1890" y="676"/>
                  </a:cubicBezTo>
                  <a:cubicBezTo>
                    <a:pt x="861" y="676"/>
                    <a:pt x="1" y="434"/>
                    <a:pt x="1" y="434"/>
                  </a:cubicBezTo>
                  <a:lnTo>
                    <a:pt x="1" y="434"/>
                  </a:lnTo>
                  <a:lnTo>
                    <a:pt x="3810" y="4382"/>
                  </a:lnTo>
                  <a:lnTo>
                    <a:pt x="5801" y="2837"/>
                  </a:lnTo>
                  <a:lnTo>
                    <a:pt x="4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1747123" y="6130784"/>
              <a:ext cx="736971" cy="560648"/>
            </a:xfrm>
            <a:custGeom>
              <a:rect b="b" l="l" r="r" t="t"/>
              <a:pathLst>
                <a:path extrusionOk="0" h="4566" w="6002">
                  <a:moveTo>
                    <a:pt x="4357" y="227"/>
                  </a:moveTo>
                  <a:lnTo>
                    <a:pt x="5782" y="2903"/>
                  </a:lnTo>
                  <a:lnTo>
                    <a:pt x="3916" y="4354"/>
                  </a:lnTo>
                  <a:lnTo>
                    <a:pt x="379" y="686"/>
                  </a:lnTo>
                  <a:lnTo>
                    <a:pt x="379" y="686"/>
                  </a:lnTo>
                  <a:cubicBezTo>
                    <a:pt x="664" y="748"/>
                    <a:pt x="1123" y="829"/>
                    <a:pt x="1655" y="851"/>
                  </a:cubicBezTo>
                  <a:cubicBezTo>
                    <a:pt x="1761" y="856"/>
                    <a:pt x="1873" y="859"/>
                    <a:pt x="1989" y="859"/>
                  </a:cubicBezTo>
                  <a:cubicBezTo>
                    <a:pt x="2732" y="859"/>
                    <a:pt x="3647" y="729"/>
                    <a:pt x="4357" y="227"/>
                  </a:cubicBezTo>
                  <a:close/>
                  <a:moveTo>
                    <a:pt x="4393" y="0"/>
                  </a:moveTo>
                  <a:cubicBezTo>
                    <a:pt x="4370" y="0"/>
                    <a:pt x="4350" y="7"/>
                    <a:pt x="4331" y="19"/>
                  </a:cubicBezTo>
                  <a:cubicBezTo>
                    <a:pt x="3670" y="531"/>
                    <a:pt x="2781" y="675"/>
                    <a:pt x="1990" y="675"/>
                  </a:cubicBezTo>
                  <a:cubicBezTo>
                    <a:pt x="984" y="675"/>
                    <a:pt x="138" y="443"/>
                    <a:pt x="124" y="439"/>
                  </a:cubicBezTo>
                  <a:cubicBezTo>
                    <a:pt x="116" y="436"/>
                    <a:pt x="108" y="435"/>
                    <a:pt x="101" y="435"/>
                  </a:cubicBezTo>
                  <a:cubicBezTo>
                    <a:pt x="68" y="435"/>
                    <a:pt x="36" y="453"/>
                    <a:pt x="18" y="482"/>
                  </a:cubicBezTo>
                  <a:cubicBezTo>
                    <a:pt x="0" y="515"/>
                    <a:pt x="4" y="562"/>
                    <a:pt x="33" y="592"/>
                  </a:cubicBezTo>
                  <a:lnTo>
                    <a:pt x="3843" y="4536"/>
                  </a:lnTo>
                  <a:cubicBezTo>
                    <a:pt x="3861" y="4555"/>
                    <a:pt x="3883" y="4565"/>
                    <a:pt x="3908" y="4565"/>
                  </a:cubicBezTo>
                  <a:cubicBezTo>
                    <a:pt x="3927" y="4565"/>
                    <a:pt x="3949" y="4558"/>
                    <a:pt x="3963" y="4547"/>
                  </a:cubicBezTo>
                  <a:lnTo>
                    <a:pt x="5954" y="2998"/>
                  </a:lnTo>
                  <a:cubicBezTo>
                    <a:pt x="5990" y="2972"/>
                    <a:pt x="6001" y="2925"/>
                    <a:pt x="5979" y="2885"/>
                  </a:cubicBezTo>
                  <a:lnTo>
                    <a:pt x="4466" y="48"/>
                  </a:lnTo>
                  <a:cubicBezTo>
                    <a:pt x="4455" y="27"/>
                    <a:pt x="4433" y="8"/>
                    <a:pt x="4408" y="1"/>
                  </a:cubicBezTo>
                  <a:cubicBezTo>
                    <a:pt x="4403" y="0"/>
                    <a:pt x="4398" y="0"/>
                    <a:pt x="4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1206739" y="5749164"/>
              <a:ext cx="1294303" cy="807942"/>
            </a:xfrm>
            <a:custGeom>
              <a:rect b="b" l="l" r="r" t="t"/>
              <a:pathLst>
                <a:path extrusionOk="0" h="6580" w="10541">
                  <a:moveTo>
                    <a:pt x="1975" y="0"/>
                  </a:moveTo>
                  <a:cubicBezTo>
                    <a:pt x="1326" y="0"/>
                    <a:pt x="704" y="366"/>
                    <a:pt x="409" y="991"/>
                  </a:cubicBezTo>
                  <a:cubicBezTo>
                    <a:pt x="1" y="1855"/>
                    <a:pt x="373" y="2890"/>
                    <a:pt x="1237" y="3299"/>
                  </a:cubicBezTo>
                  <a:lnTo>
                    <a:pt x="7828" y="6412"/>
                  </a:lnTo>
                  <a:cubicBezTo>
                    <a:pt x="8065" y="6525"/>
                    <a:pt x="8317" y="6580"/>
                    <a:pt x="8565" y="6580"/>
                  </a:cubicBezTo>
                  <a:cubicBezTo>
                    <a:pt x="9214" y="6580"/>
                    <a:pt x="9837" y="6212"/>
                    <a:pt x="10132" y="5584"/>
                  </a:cubicBezTo>
                  <a:cubicBezTo>
                    <a:pt x="10541" y="4720"/>
                    <a:pt x="10172" y="3689"/>
                    <a:pt x="9305" y="3280"/>
                  </a:cubicBezTo>
                  <a:lnTo>
                    <a:pt x="2717" y="167"/>
                  </a:lnTo>
                  <a:cubicBezTo>
                    <a:pt x="2477" y="54"/>
                    <a:pt x="2224" y="0"/>
                    <a:pt x="1975" y="0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2043898" y="6081670"/>
              <a:ext cx="783016" cy="592695"/>
            </a:xfrm>
            <a:custGeom>
              <a:rect b="b" l="l" r="r" t="t"/>
              <a:pathLst>
                <a:path extrusionOk="0" h="4827" w="6377">
                  <a:moveTo>
                    <a:pt x="6377" y="0"/>
                  </a:moveTo>
                  <a:lnTo>
                    <a:pt x="6377" y="0"/>
                  </a:lnTo>
                  <a:cubicBezTo>
                    <a:pt x="6377" y="0"/>
                    <a:pt x="4807" y="642"/>
                    <a:pt x="3200" y="642"/>
                  </a:cubicBezTo>
                  <a:cubicBezTo>
                    <a:pt x="2755" y="642"/>
                    <a:pt x="2307" y="592"/>
                    <a:pt x="1889" y="467"/>
                  </a:cubicBezTo>
                  <a:lnTo>
                    <a:pt x="0" y="3110"/>
                  </a:lnTo>
                  <a:lnTo>
                    <a:pt x="2924" y="4827"/>
                  </a:lnTo>
                  <a:lnTo>
                    <a:pt x="3486" y="4043"/>
                  </a:lnTo>
                  <a:lnTo>
                    <a:pt x="2771" y="3533"/>
                  </a:lnTo>
                  <a:lnTo>
                    <a:pt x="2771" y="3533"/>
                  </a:lnTo>
                  <a:cubicBezTo>
                    <a:pt x="2812" y="3536"/>
                    <a:pt x="2853" y="3537"/>
                    <a:pt x="2894" y="3537"/>
                  </a:cubicBezTo>
                  <a:cubicBezTo>
                    <a:pt x="3583" y="3537"/>
                    <a:pt x="4146" y="3121"/>
                    <a:pt x="4146" y="3121"/>
                  </a:cubicBezTo>
                  <a:lnTo>
                    <a:pt x="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2032233" y="6070496"/>
              <a:ext cx="806837" cy="615165"/>
            </a:xfrm>
            <a:custGeom>
              <a:rect b="b" l="l" r="r" t="t"/>
              <a:pathLst>
                <a:path extrusionOk="0" h="5010" w="6571">
                  <a:moveTo>
                    <a:pt x="6224" y="281"/>
                  </a:moveTo>
                  <a:lnTo>
                    <a:pt x="4175" y="3146"/>
                  </a:lnTo>
                  <a:cubicBezTo>
                    <a:pt x="4093" y="3204"/>
                    <a:pt x="3588" y="3537"/>
                    <a:pt x="2989" y="3537"/>
                  </a:cubicBezTo>
                  <a:cubicBezTo>
                    <a:pt x="2951" y="3537"/>
                    <a:pt x="2912" y="3535"/>
                    <a:pt x="2873" y="3533"/>
                  </a:cubicBezTo>
                  <a:cubicBezTo>
                    <a:pt x="2871" y="3532"/>
                    <a:pt x="2868" y="3532"/>
                    <a:pt x="2865" y="3532"/>
                  </a:cubicBezTo>
                  <a:cubicBezTo>
                    <a:pt x="2825" y="3532"/>
                    <a:pt x="2792" y="3557"/>
                    <a:pt x="2779" y="3595"/>
                  </a:cubicBezTo>
                  <a:cubicBezTo>
                    <a:pt x="2768" y="3631"/>
                    <a:pt x="2779" y="3675"/>
                    <a:pt x="2811" y="3700"/>
                  </a:cubicBezTo>
                  <a:lnTo>
                    <a:pt x="3453" y="4156"/>
                  </a:lnTo>
                  <a:lnTo>
                    <a:pt x="2994" y="4798"/>
                  </a:lnTo>
                  <a:lnTo>
                    <a:pt x="227" y="3172"/>
                  </a:lnTo>
                  <a:lnTo>
                    <a:pt x="2020" y="663"/>
                  </a:lnTo>
                  <a:cubicBezTo>
                    <a:pt x="2432" y="779"/>
                    <a:pt x="2868" y="823"/>
                    <a:pt x="3295" y="823"/>
                  </a:cubicBezTo>
                  <a:cubicBezTo>
                    <a:pt x="3908" y="823"/>
                    <a:pt x="4501" y="732"/>
                    <a:pt x="4970" y="631"/>
                  </a:cubicBezTo>
                  <a:cubicBezTo>
                    <a:pt x="5502" y="518"/>
                    <a:pt x="5954" y="375"/>
                    <a:pt x="6224" y="281"/>
                  </a:cubicBezTo>
                  <a:close/>
                  <a:moveTo>
                    <a:pt x="6472" y="1"/>
                  </a:moveTo>
                  <a:cubicBezTo>
                    <a:pt x="6461" y="1"/>
                    <a:pt x="6450" y="3"/>
                    <a:pt x="6439" y="7"/>
                  </a:cubicBezTo>
                  <a:cubicBezTo>
                    <a:pt x="6419" y="16"/>
                    <a:pt x="4866" y="641"/>
                    <a:pt x="3294" y="641"/>
                  </a:cubicBezTo>
                  <a:cubicBezTo>
                    <a:pt x="2858" y="641"/>
                    <a:pt x="2420" y="593"/>
                    <a:pt x="2013" y="470"/>
                  </a:cubicBezTo>
                  <a:cubicBezTo>
                    <a:pt x="2004" y="468"/>
                    <a:pt x="1995" y="467"/>
                    <a:pt x="1986" y="467"/>
                  </a:cubicBezTo>
                  <a:cubicBezTo>
                    <a:pt x="1956" y="467"/>
                    <a:pt x="1928" y="480"/>
                    <a:pt x="1911" y="503"/>
                  </a:cubicBezTo>
                  <a:lnTo>
                    <a:pt x="22" y="3146"/>
                  </a:lnTo>
                  <a:cubicBezTo>
                    <a:pt x="8" y="3168"/>
                    <a:pt x="1" y="3194"/>
                    <a:pt x="4" y="3219"/>
                  </a:cubicBezTo>
                  <a:cubicBezTo>
                    <a:pt x="12" y="3245"/>
                    <a:pt x="26" y="3266"/>
                    <a:pt x="48" y="3277"/>
                  </a:cubicBezTo>
                  <a:lnTo>
                    <a:pt x="2972" y="4998"/>
                  </a:lnTo>
                  <a:cubicBezTo>
                    <a:pt x="2986" y="5005"/>
                    <a:pt x="3005" y="5009"/>
                    <a:pt x="3019" y="5009"/>
                  </a:cubicBezTo>
                  <a:cubicBezTo>
                    <a:pt x="3048" y="5009"/>
                    <a:pt x="3078" y="4998"/>
                    <a:pt x="3092" y="4973"/>
                  </a:cubicBezTo>
                  <a:lnTo>
                    <a:pt x="3654" y="4189"/>
                  </a:lnTo>
                  <a:cubicBezTo>
                    <a:pt x="3683" y="4149"/>
                    <a:pt x="3676" y="4090"/>
                    <a:pt x="3632" y="4061"/>
                  </a:cubicBezTo>
                  <a:lnTo>
                    <a:pt x="3147" y="3715"/>
                  </a:lnTo>
                  <a:cubicBezTo>
                    <a:pt x="3781" y="3660"/>
                    <a:pt x="4270" y="3303"/>
                    <a:pt x="4295" y="3288"/>
                  </a:cubicBezTo>
                  <a:cubicBezTo>
                    <a:pt x="4303" y="3281"/>
                    <a:pt x="4310" y="3274"/>
                    <a:pt x="4314" y="3266"/>
                  </a:cubicBezTo>
                  <a:lnTo>
                    <a:pt x="6545" y="146"/>
                  </a:lnTo>
                  <a:cubicBezTo>
                    <a:pt x="6570" y="113"/>
                    <a:pt x="6570" y="69"/>
                    <a:pt x="6545" y="36"/>
                  </a:cubicBezTo>
                  <a:cubicBezTo>
                    <a:pt x="6527" y="13"/>
                    <a:pt x="6499" y="1"/>
                    <a:pt x="6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2520187" y="5490575"/>
              <a:ext cx="651879" cy="740654"/>
            </a:xfrm>
            <a:custGeom>
              <a:rect b="b" l="l" r="r" t="t"/>
              <a:pathLst>
                <a:path extrusionOk="0" h="6032" w="5309">
                  <a:moveTo>
                    <a:pt x="1042" y="0"/>
                  </a:moveTo>
                  <a:cubicBezTo>
                    <a:pt x="757" y="0"/>
                    <a:pt x="477" y="134"/>
                    <a:pt x="299" y="384"/>
                  </a:cubicBezTo>
                  <a:cubicBezTo>
                    <a:pt x="8" y="793"/>
                    <a:pt x="103" y="1362"/>
                    <a:pt x="515" y="1657"/>
                  </a:cubicBezTo>
                  <a:lnTo>
                    <a:pt x="2669" y="3188"/>
                  </a:lnTo>
                  <a:lnTo>
                    <a:pt x="602" y="4322"/>
                  </a:lnTo>
                  <a:cubicBezTo>
                    <a:pt x="161" y="4566"/>
                    <a:pt x="0" y="5120"/>
                    <a:pt x="245" y="5561"/>
                  </a:cubicBezTo>
                  <a:cubicBezTo>
                    <a:pt x="409" y="5864"/>
                    <a:pt x="722" y="6032"/>
                    <a:pt x="1043" y="6032"/>
                  </a:cubicBezTo>
                  <a:cubicBezTo>
                    <a:pt x="1193" y="6032"/>
                    <a:pt x="1342" y="5995"/>
                    <a:pt x="1481" y="5922"/>
                  </a:cubicBezTo>
                  <a:lnTo>
                    <a:pt x="4816" y="4089"/>
                  </a:lnTo>
                  <a:cubicBezTo>
                    <a:pt x="5094" y="3935"/>
                    <a:pt x="5272" y="3655"/>
                    <a:pt x="5290" y="3341"/>
                  </a:cubicBezTo>
                  <a:cubicBezTo>
                    <a:pt x="5309" y="3028"/>
                    <a:pt x="5163" y="2729"/>
                    <a:pt x="4908" y="2546"/>
                  </a:cubicBezTo>
                  <a:lnTo>
                    <a:pt x="1572" y="169"/>
                  </a:lnTo>
                  <a:cubicBezTo>
                    <a:pt x="1411" y="55"/>
                    <a:pt x="1226" y="0"/>
                    <a:pt x="104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2504470" y="5474613"/>
              <a:ext cx="390096" cy="351909"/>
            </a:xfrm>
            <a:custGeom>
              <a:rect b="b" l="l" r="r" t="t"/>
              <a:pathLst>
                <a:path extrusionOk="0" h="2866" w="3177">
                  <a:moveTo>
                    <a:pt x="1145" y="0"/>
                  </a:moveTo>
                  <a:cubicBezTo>
                    <a:pt x="832" y="0"/>
                    <a:pt x="524" y="146"/>
                    <a:pt x="325" y="420"/>
                  </a:cubicBezTo>
                  <a:cubicBezTo>
                    <a:pt x="1" y="872"/>
                    <a:pt x="103" y="1502"/>
                    <a:pt x="555" y="1827"/>
                  </a:cubicBezTo>
                  <a:lnTo>
                    <a:pt x="1999" y="2866"/>
                  </a:lnTo>
                  <a:lnTo>
                    <a:pt x="3176" y="1229"/>
                  </a:lnTo>
                  <a:lnTo>
                    <a:pt x="1733" y="190"/>
                  </a:lnTo>
                  <a:cubicBezTo>
                    <a:pt x="1554" y="62"/>
                    <a:pt x="1349" y="0"/>
                    <a:pt x="1145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2285419" y="6007630"/>
              <a:ext cx="414408" cy="359153"/>
            </a:xfrm>
            <a:custGeom>
              <a:rect b="b" l="l" r="r" t="t"/>
              <a:pathLst>
                <a:path extrusionOk="0" h="2925" w="3375">
                  <a:moveTo>
                    <a:pt x="2896" y="1"/>
                  </a:moveTo>
                  <a:cubicBezTo>
                    <a:pt x="2141" y="1"/>
                    <a:pt x="813" y="636"/>
                    <a:pt x="451" y="1088"/>
                  </a:cubicBezTo>
                  <a:cubicBezTo>
                    <a:pt x="107" y="1515"/>
                    <a:pt x="0" y="2700"/>
                    <a:pt x="289" y="2700"/>
                  </a:cubicBezTo>
                  <a:cubicBezTo>
                    <a:pt x="313" y="2700"/>
                    <a:pt x="340" y="2692"/>
                    <a:pt x="370" y="2674"/>
                  </a:cubicBezTo>
                  <a:cubicBezTo>
                    <a:pt x="757" y="2448"/>
                    <a:pt x="1661" y="2149"/>
                    <a:pt x="1661" y="2149"/>
                  </a:cubicBezTo>
                  <a:lnTo>
                    <a:pt x="1661" y="2149"/>
                  </a:lnTo>
                  <a:cubicBezTo>
                    <a:pt x="1661" y="2149"/>
                    <a:pt x="921" y="2924"/>
                    <a:pt x="1077" y="2924"/>
                  </a:cubicBezTo>
                  <a:cubicBezTo>
                    <a:pt x="1113" y="2924"/>
                    <a:pt x="1198" y="2883"/>
                    <a:pt x="1351" y="2780"/>
                  </a:cubicBezTo>
                  <a:cubicBezTo>
                    <a:pt x="2164" y="2233"/>
                    <a:pt x="3374" y="1730"/>
                    <a:pt x="3374" y="1730"/>
                  </a:cubicBezTo>
                  <a:lnTo>
                    <a:pt x="2933" y="1"/>
                  </a:lnTo>
                  <a:cubicBezTo>
                    <a:pt x="2921" y="1"/>
                    <a:pt x="2908" y="1"/>
                    <a:pt x="289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2294137" y="6191318"/>
              <a:ext cx="171534" cy="110263"/>
            </a:xfrm>
            <a:custGeom>
              <a:rect b="b" l="l" r="r" t="t"/>
              <a:pathLst>
                <a:path extrusionOk="0" h="898" w="1397">
                  <a:moveTo>
                    <a:pt x="1342" y="0"/>
                  </a:moveTo>
                  <a:cubicBezTo>
                    <a:pt x="813" y="164"/>
                    <a:pt x="33" y="726"/>
                    <a:pt x="0" y="748"/>
                  </a:cubicBezTo>
                  <a:lnTo>
                    <a:pt x="106" y="897"/>
                  </a:lnTo>
                  <a:cubicBezTo>
                    <a:pt x="113" y="890"/>
                    <a:pt x="897" y="328"/>
                    <a:pt x="1397" y="1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2292786" y="6120962"/>
              <a:ext cx="179147" cy="128190"/>
            </a:xfrm>
            <a:custGeom>
              <a:rect b="b" l="l" r="r" t="t"/>
              <a:pathLst>
                <a:path extrusionOk="0" h="1044" w="1459">
                  <a:moveTo>
                    <a:pt x="1404" y="1"/>
                  </a:moveTo>
                  <a:cubicBezTo>
                    <a:pt x="777" y="190"/>
                    <a:pt x="15" y="879"/>
                    <a:pt x="0" y="974"/>
                  </a:cubicBezTo>
                  <a:lnTo>
                    <a:pt x="99" y="985"/>
                  </a:lnTo>
                  <a:lnTo>
                    <a:pt x="161" y="1044"/>
                  </a:lnTo>
                  <a:cubicBezTo>
                    <a:pt x="168" y="1036"/>
                    <a:pt x="821" y="369"/>
                    <a:pt x="1459" y="176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2305311" y="6075285"/>
              <a:ext cx="159010" cy="120209"/>
            </a:xfrm>
            <a:custGeom>
              <a:rect b="b" l="l" r="r" t="t"/>
              <a:pathLst>
                <a:path extrusionOk="0" h="979" w="1295">
                  <a:moveTo>
                    <a:pt x="1251" y="1"/>
                  </a:moveTo>
                  <a:cubicBezTo>
                    <a:pt x="566" y="176"/>
                    <a:pt x="26" y="839"/>
                    <a:pt x="0" y="912"/>
                  </a:cubicBezTo>
                  <a:lnTo>
                    <a:pt x="172" y="971"/>
                  </a:lnTo>
                  <a:cubicBezTo>
                    <a:pt x="172" y="971"/>
                    <a:pt x="172" y="972"/>
                    <a:pt x="172" y="972"/>
                  </a:cubicBezTo>
                  <a:lnTo>
                    <a:pt x="172" y="972"/>
                  </a:lnTo>
                  <a:cubicBezTo>
                    <a:pt x="240" y="868"/>
                    <a:pt x="734" y="322"/>
                    <a:pt x="1295" y="176"/>
                  </a:cubicBezTo>
                  <a:lnTo>
                    <a:pt x="1251" y="1"/>
                  </a:lnTo>
                  <a:close/>
                  <a:moveTo>
                    <a:pt x="172" y="972"/>
                  </a:moveTo>
                  <a:cubicBezTo>
                    <a:pt x="170" y="974"/>
                    <a:pt x="169" y="976"/>
                    <a:pt x="168" y="978"/>
                  </a:cubicBezTo>
                  <a:cubicBezTo>
                    <a:pt x="171" y="975"/>
                    <a:pt x="172" y="974"/>
                    <a:pt x="172" y="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9916251" y="2978363"/>
              <a:ext cx="451735" cy="419933"/>
            </a:xfrm>
            <a:custGeom>
              <a:rect b="b" l="l" r="r" t="t"/>
              <a:pathLst>
                <a:path extrusionOk="0" h="3420" w="3679">
                  <a:moveTo>
                    <a:pt x="1838" y="1"/>
                  </a:moveTo>
                  <a:cubicBezTo>
                    <a:pt x="1015" y="1"/>
                    <a:pt x="291" y="595"/>
                    <a:pt x="153" y="1431"/>
                  </a:cubicBezTo>
                  <a:cubicBezTo>
                    <a:pt x="0" y="2361"/>
                    <a:pt x="627" y="3239"/>
                    <a:pt x="1561" y="3396"/>
                  </a:cubicBezTo>
                  <a:cubicBezTo>
                    <a:pt x="1654" y="3412"/>
                    <a:pt x="1747" y="3419"/>
                    <a:pt x="1839" y="3419"/>
                  </a:cubicBezTo>
                  <a:cubicBezTo>
                    <a:pt x="2660" y="3419"/>
                    <a:pt x="3385" y="2825"/>
                    <a:pt x="3526" y="1989"/>
                  </a:cubicBezTo>
                  <a:cubicBezTo>
                    <a:pt x="3679" y="1059"/>
                    <a:pt x="3048" y="177"/>
                    <a:pt x="2118" y="24"/>
                  </a:cubicBezTo>
                  <a:cubicBezTo>
                    <a:pt x="2024" y="8"/>
                    <a:pt x="1931" y="1"/>
                    <a:pt x="1838" y="1"/>
                  </a:cubicBezTo>
                  <a:close/>
                </a:path>
              </a:pathLst>
            </a:custGeom>
            <a:solidFill>
              <a:srgbClr val="ABB4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0439077" y="3458949"/>
              <a:ext cx="1045781" cy="1071689"/>
            </a:xfrm>
            <a:custGeom>
              <a:rect b="b" l="l" r="r" t="t"/>
              <a:pathLst>
                <a:path extrusionOk="0" h="8728" w="8517">
                  <a:moveTo>
                    <a:pt x="1134" y="1"/>
                  </a:moveTo>
                  <a:cubicBezTo>
                    <a:pt x="925" y="1"/>
                    <a:pt x="715" y="66"/>
                    <a:pt x="536" y="200"/>
                  </a:cubicBezTo>
                  <a:cubicBezTo>
                    <a:pt x="92" y="532"/>
                    <a:pt x="0" y="1159"/>
                    <a:pt x="328" y="1604"/>
                  </a:cubicBezTo>
                  <a:lnTo>
                    <a:pt x="3344" y="5647"/>
                  </a:lnTo>
                  <a:cubicBezTo>
                    <a:pt x="3391" y="5709"/>
                    <a:pt x="3446" y="5767"/>
                    <a:pt x="3508" y="5818"/>
                  </a:cubicBezTo>
                  <a:lnTo>
                    <a:pt x="6752" y="8498"/>
                  </a:lnTo>
                  <a:cubicBezTo>
                    <a:pt x="6938" y="8651"/>
                    <a:pt x="7164" y="8728"/>
                    <a:pt x="7390" y="8728"/>
                  </a:cubicBezTo>
                  <a:cubicBezTo>
                    <a:pt x="7678" y="8728"/>
                    <a:pt x="7966" y="8604"/>
                    <a:pt x="8163" y="8363"/>
                  </a:cubicBezTo>
                  <a:cubicBezTo>
                    <a:pt x="8517" y="7937"/>
                    <a:pt x="8455" y="7306"/>
                    <a:pt x="8028" y="6952"/>
                  </a:cubicBezTo>
                  <a:lnTo>
                    <a:pt x="4878" y="4349"/>
                  </a:lnTo>
                  <a:lnTo>
                    <a:pt x="1936" y="404"/>
                  </a:lnTo>
                  <a:cubicBezTo>
                    <a:pt x="1741" y="140"/>
                    <a:pt x="1439" y="1"/>
                    <a:pt x="113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9821706" y="4252150"/>
              <a:ext cx="1583099" cy="1697046"/>
            </a:xfrm>
            <a:custGeom>
              <a:rect b="b" l="l" r="r" t="t"/>
              <a:pathLst>
                <a:path extrusionOk="0" h="13821" w="12893">
                  <a:moveTo>
                    <a:pt x="6180" y="3733"/>
                  </a:moveTo>
                  <a:lnTo>
                    <a:pt x="8809" y="5140"/>
                  </a:lnTo>
                  <a:lnTo>
                    <a:pt x="6749" y="8885"/>
                  </a:lnTo>
                  <a:cubicBezTo>
                    <a:pt x="6687" y="8990"/>
                    <a:pt x="6640" y="9103"/>
                    <a:pt x="6607" y="9216"/>
                  </a:cubicBezTo>
                  <a:lnTo>
                    <a:pt x="6264" y="4160"/>
                  </a:lnTo>
                  <a:cubicBezTo>
                    <a:pt x="6257" y="4014"/>
                    <a:pt x="6228" y="3872"/>
                    <a:pt x="6180" y="3733"/>
                  </a:cubicBezTo>
                  <a:close/>
                  <a:moveTo>
                    <a:pt x="1838" y="0"/>
                  </a:moveTo>
                  <a:cubicBezTo>
                    <a:pt x="1142" y="0"/>
                    <a:pt x="515" y="427"/>
                    <a:pt x="260" y="1072"/>
                  </a:cubicBezTo>
                  <a:cubicBezTo>
                    <a:pt x="1" y="1721"/>
                    <a:pt x="165" y="2461"/>
                    <a:pt x="672" y="2938"/>
                  </a:cubicBezTo>
                  <a:lnTo>
                    <a:pt x="2917" y="5053"/>
                  </a:lnTo>
                  <a:lnTo>
                    <a:pt x="3402" y="12235"/>
                  </a:lnTo>
                  <a:cubicBezTo>
                    <a:pt x="3461" y="13132"/>
                    <a:pt x="4208" y="13821"/>
                    <a:pt x="5098" y="13821"/>
                  </a:cubicBezTo>
                  <a:cubicBezTo>
                    <a:pt x="5134" y="13821"/>
                    <a:pt x="5174" y="13821"/>
                    <a:pt x="5214" y="13817"/>
                  </a:cubicBezTo>
                  <a:cubicBezTo>
                    <a:pt x="6151" y="13755"/>
                    <a:pt x="6859" y="12942"/>
                    <a:pt x="6797" y="12005"/>
                  </a:cubicBezTo>
                  <a:lnTo>
                    <a:pt x="6687" y="10405"/>
                  </a:lnTo>
                  <a:lnTo>
                    <a:pt x="6687" y="10405"/>
                  </a:lnTo>
                  <a:cubicBezTo>
                    <a:pt x="6833" y="10729"/>
                    <a:pt x="7081" y="11010"/>
                    <a:pt x="7416" y="11196"/>
                  </a:cubicBezTo>
                  <a:cubicBezTo>
                    <a:pt x="7677" y="11339"/>
                    <a:pt x="7958" y="11407"/>
                    <a:pt x="8236" y="11407"/>
                  </a:cubicBezTo>
                  <a:cubicBezTo>
                    <a:pt x="8836" y="11407"/>
                    <a:pt x="9419" y="11089"/>
                    <a:pt x="9728" y="10525"/>
                  </a:cubicBezTo>
                  <a:lnTo>
                    <a:pt x="12622" y="5272"/>
                  </a:lnTo>
                  <a:cubicBezTo>
                    <a:pt x="12841" y="4874"/>
                    <a:pt x="12892" y="4404"/>
                    <a:pt x="12761" y="3967"/>
                  </a:cubicBezTo>
                  <a:cubicBezTo>
                    <a:pt x="12633" y="3529"/>
                    <a:pt x="12334" y="3164"/>
                    <a:pt x="11933" y="2949"/>
                  </a:cubicBezTo>
                  <a:lnTo>
                    <a:pt x="6789" y="201"/>
                  </a:lnTo>
                  <a:cubicBezTo>
                    <a:pt x="6541" y="69"/>
                    <a:pt x="6268" y="0"/>
                    <a:pt x="5987" y="0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0249740" y="5641971"/>
              <a:ext cx="622287" cy="437492"/>
            </a:xfrm>
            <a:custGeom>
              <a:rect b="b" l="l" r="r" t="t"/>
              <a:pathLst>
                <a:path extrusionOk="0" h="3563" w="5068">
                  <a:moveTo>
                    <a:pt x="0" y="1"/>
                  </a:moveTo>
                  <a:lnTo>
                    <a:pt x="0" y="3563"/>
                  </a:lnTo>
                  <a:lnTo>
                    <a:pt x="5068" y="3563"/>
                  </a:lnTo>
                  <a:cubicBezTo>
                    <a:pt x="5068" y="3563"/>
                    <a:pt x="3278" y="2039"/>
                    <a:pt x="3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0236724" y="5629079"/>
              <a:ext cx="670297" cy="463400"/>
            </a:xfrm>
            <a:custGeom>
              <a:rect b="b" l="l" r="r" t="t"/>
              <a:pathLst>
                <a:path extrusionOk="0" h="3774" w="5459">
                  <a:moveTo>
                    <a:pt x="3249" y="208"/>
                  </a:moveTo>
                  <a:cubicBezTo>
                    <a:pt x="3318" y="1834"/>
                    <a:pt x="4445" y="3106"/>
                    <a:pt x="4911" y="3562"/>
                  </a:cubicBezTo>
                  <a:lnTo>
                    <a:pt x="212" y="3562"/>
                  </a:lnTo>
                  <a:lnTo>
                    <a:pt x="212" y="208"/>
                  </a:lnTo>
                  <a:close/>
                  <a:moveTo>
                    <a:pt x="0" y="0"/>
                  </a:moveTo>
                  <a:lnTo>
                    <a:pt x="0" y="3774"/>
                  </a:lnTo>
                  <a:lnTo>
                    <a:pt x="5458" y="3774"/>
                  </a:lnTo>
                  <a:lnTo>
                    <a:pt x="5243" y="3588"/>
                  </a:lnTo>
                  <a:cubicBezTo>
                    <a:pt x="5225" y="3573"/>
                    <a:pt x="3486" y="2071"/>
                    <a:pt x="3453" y="102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0530430" y="5154140"/>
              <a:ext cx="568629" cy="696573"/>
            </a:xfrm>
            <a:custGeom>
              <a:rect b="b" l="l" r="r" t="t"/>
              <a:pathLst>
                <a:path extrusionOk="0" h="5673" w="4631">
                  <a:moveTo>
                    <a:pt x="1976" y="0"/>
                  </a:moveTo>
                  <a:lnTo>
                    <a:pt x="0" y="2742"/>
                  </a:lnTo>
                  <a:lnTo>
                    <a:pt x="4058" y="5673"/>
                  </a:lnTo>
                  <a:cubicBezTo>
                    <a:pt x="4058" y="5673"/>
                    <a:pt x="3522" y="3507"/>
                    <a:pt x="4630" y="1918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0514713" y="5138424"/>
              <a:ext cx="599571" cy="739181"/>
            </a:xfrm>
            <a:custGeom>
              <a:rect b="b" l="l" r="r" t="t"/>
              <a:pathLst>
                <a:path extrusionOk="0" h="6020" w="4883">
                  <a:moveTo>
                    <a:pt x="2122" y="256"/>
                  </a:moveTo>
                  <a:lnTo>
                    <a:pt x="4631" y="2068"/>
                  </a:lnTo>
                  <a:cubicBezTo>
                    <a:pt x="3774" y="3373"/>
                    <a:pt x="3949" y="4991"/>
                    <a:pt x="4051" y="5589"/>
                  </a:cubicBezTo>
                  <a:lnTo>
                    <a:pt x="256" y="2851"/>
                  </a:lnTo>
                  <a:lnTo>
                    <a:pt x="2122" y="256"/>
                  </a:lnTo>
                  <a:close/>
                  <a:moveTo>
                    <a:pt x="2082" y="1"/>
                  </a:moveTo>
                  <a:lnTo>
                    <a:pt x="1" y="2892"/>
                  </a:lnTo>
                  <a:lnTo>
                    <a:pt x="4335" y="6020"/>
                  </a:lnTo>
                  <a:lnTo>
                    <a:pt x="4277" y="5779"/>
                  </a:lnTo>
                  <a:cubicBezTo>
                    <a:pt x="4270" y="5757"/>
                    <a:pt x="3763" y="3635"/>
                    <a:pt x="4831" y="2100"/>
                  </a:cubicBezTo>
                  <a:lnTo>
                    <a:pt x="4882" y="2024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0045546" y="3143142"/>
              <a:ext cx="305004" cy="287937"/>
            </a:xfrm>
            <a:custGeom>
              <a:rect b="b" l="l" r="r" t="t"/>
              <a:pathLst>
                <a:path extrusionOk="0" h="2345" w="2484">
                  <a:moveTo>
                    <a:pt x="1218" y="0"/>
                  </a:moveTo>
                  <a:cubicBezTo>
                    <a:pt x="656" y="0"/>
                    <a:pt x="158" y="406"/>
                    <a:pt x="63" y="982"/>
                  </a:cubicBezTo>
                  <a:cubicBezTo>
                    <a:pt x="1" y="1365"/>
                    <a:pt x="132" y="1737"/>
                    <a:pt x="384" y="1996"/>
                  </a:cubicBezTo>
                  <a:cubicBezTo>
                    <a:pt x="551" y="2167"/>
                    <a:pt x="774" y="2287"/>
                    <a:pt x="1029" y="2328"/>
                  </a:cubicBezTo>
                  <a:cubicBezTo>
                    <a:pt x="1094" y="2339"/>
                    <a:pt x="1159" y="2344"/>
                    <a:pt x="1224" y="2344"/>
                  </a:cubicBezTo>
                  <a:cubicBezTo>
                    <a:pt x="1407" y="2344"/>
                    <a:pt x="1583" y="2300"/>
                    <a:pt x="1740" y="2222"/>
                  </a:cubicBezTo>
                  <a:cubicBezTo>
                    <a:pt x="2068" y="2061"/>
                    <a:pt x="2312" y="1752"/>
                    <a:pt x="2378" y="1365"/>
                  </a:cubicBezTo>
                  <a:cubicBezTo>
                    <a:pt x="2484" y="723"/>
                    <a:pt x="2050" y="122"/>
                    <a:pt x="1412" y="16"/>
                  </a:cubicBezTo>
                  <a:cubicBezTo>
                    <a:pt x="1347" y="5"/>
                    <a:pt x="1282" y="0"/>
                    <a:pt x="1218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0144512" y="3307676"/>
              <a:ext cx="180129" cy="167851"/>
            </a:xfrm>
            <a:custGeom>
              <a:rect b="b" l="l" r="r" t="t"/>
              <a:pathLst>
                <a:path extrusionOk="0" h="1367" w="1467">
                  <a:moveTo>
                    <a:pt x="770" y="0"/>
                  </a:moveTo>
                  <a:cubicBezTo>
                    <a:pt x="421" y="0"/>
                    <a:pt x="93" y="351"/>
                    <a:pt x="15" y="831"/>
                  </a:cubicBezTo>
                  <a:cubicBezTo>
                    <a:pt x="8" y="867"/>
                    <a:pt x="4" y="904"/>
                    <a:pt x="0" y="936"/>
                  </a:cubicBezTo>
                  <a:cubicBezTo>
                    <a:pt x="161" y="1163"/>
                    <a:pt x="380" y="1312"/>
                    <a:pt x="631" y="1356"/>
                  </a:cubicBezTo>
                  <a:cubicBezTo>
                    <a:pt x="678" y="1363"/>
                    <a:pt x="725" y="1367"/>
                    <a:pt x="772" y="1367"/>
                  </a:cubicBezTo>
                  <a:cubicBezTo>
                    <a:pt x="976" y="1367"/>
                    <a:pt x="1176" y="1297"/>
                    <a:pt x="1357" y="1170"/>
                  </a:cubicBezTo>
                  <a:cubicBezTo>
                    <a:pt x="1368" y="1133"/>
                    <a:pt x="1375" y="1093"/>
                    <a:pt x="1382" y="1057"/>
                  </a:cubicBezTo>
                  <a:cubicBezTo>
                    <a:pt x="1466" y="539"/>
                    <a:pt x="1229" y="69"/>
                    <a:pt x="854" y="7"/>
                  </a:cubicBezTo>
                  <a:cubicBezTo>
                    <a:pt x="826" y="2"/>
                    <a:pt x="798" y="0"/>
                    <a:pt x="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0178524" y="3242476"/>
              <a:ext cx="47150" cy="26768"/>
            </a:xfrm>
            <a:custGeom>
              <a:rect b="b" l="l" r="r" t="t"/>
              <a:pathLst>
                <a:path extrusionOk="0" h="218" w="384">
                  <a:moveTo>
                    <a:pt x="100" y="1"/>
                  </a:moveTo>
                  <a:cubicBezTo>
                    <a:pt x="58" y="1"/>
                    <a:pt x="18" y="32"/>
                    <a:pt x="11" y="78"/>
                  </a:cubicBezTo>
                  <a:cubicBezTo>
                    <a:pt x="1" y="130"/>
                    <a:pt x="33" y="173"/>
                    <a:pt x="84" y="184"/>
                  </a:cubicBezTo>
                  <a:lnTo>
                    <a:pt x="270" y="213"/>
                  </a:lnTo>
                  <a:cubicBezTo>
                    <a:pt x="278" y="213"/>
                    <a:pt x="281" y="217"/>
                    <a:pt x="289" y="217"/>
                  </a:cubicBezTo>
                  <a:cubicBezTo>
                    <a:pt x="332" y="217"/>
                    <a:pt x="369" y="184"/>
                    <a:pt x="376" y="140"/>
                  </a:cubicBezTo>
                  <a:cubicBezTo>
                    <a:pt x="383" y="89"/>
                    <a:pt x="351" y="42"/>
                    <a:pt x="303" y="35"/>
                  </a:cubicBezTo>
                  <a:lnTo>
                    <a:pt x="114" y="2"/>
                  </a:lnTo>
                  <a:cubicBezTo>
                    <a:pt x="109" y="1"/>
                    <a:pt x="10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0286453" y="3260403"/>
              <a:ext cx="48378" cy="26645"/>
            </a:xfrm>
            <a:custGeom>
              <a:rect b="b" l="l" r="r" t="t"/>
              <a:pathLst>
                <a:path extrusionOk="0" h="217" w="394">
                  <a:moveTo>
                    <a:pt x="100" y="1"/>
                  </a:moveTo>
                  <a:cubicBezTo>
                    <a:pt x="57" y="1"/>
                    <a:pt x="18" y="32"/>
                    <a:pt x="11" y="78"/>
                  </a:cubicBezTo>
                  <a:cubicBezTo>
                    <a:pt x="0" y="129"/>
                    <a:pt x="37" y="173"/>
                    <a:pt x="84" y="184"/>
                  </a:cubicBezTo>
                  <a:lnTo>
                    <a:pt x="281" y="217"/>
                  </a:lnTo>
                  <a:lnTo>
                    <a:pt x="295" y="217"/>
                  </a:lnTo>
                  <a:cubicBezTo>
                    <a:pt x="339" y="217"/>
                    <a:pt x="379" y="184"/>
                    <a:pt x="387" y="140"/>
                  </a:cubicBezTo>
                  <a:cubicBezTo>
                    <a:pt x="394" y="89"/>
                    <a:pt x="361" y="42"/>
                    <a:pt x="310" y="35"/>
                  </a:cubicBezTo>
                  <a:lnTo>
                    <a:pt x="113" y="2"/>
                  </a:lnTo>
                  <a:cubicBezTo>
                    <a:pt x="109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0207624" y="3334689"/>
              <a:ext cx="69007" cy="30697"/>
            </a:xfrm>
            <a:custGeom>
              <a:rect b="b" l="l" r="r" t="t"/>
              <a:pathLst>
                <a:path extrusionOk="0" h="250" w="562">
                  <a:moveTo>
                    <a:pt x="104" y="0"/>
                  </a:moveTo>
                  <a:cubicBezTo>
                    <a:pt x="71" y="0"/>
                    <a:pt x="38" y="19"/>
                    <a:pt x="22" y="53"/>
                  </a:cubicBezTo>
                  <a:cubicBezTo>
                    <a:pt x="1" y="97"/>
                    <a:pt x="22" y="151"/>
                    <a:pt x="66" y="173"/>
                  </a:cubicBezTo>
                  <a:cubicBezTo>
                    <a:pt x="73" y="177"/>
                    <a:pt x="230" y="250"/>
                    <a:pt x="394" y="250"/>
                  </a:cubicBezTo>
                  <a:cubicBezTo>
                    <a:pt x="423" y="250"/>
                    <a:pt x="449" y="246"/>
                    <a:pt x="478" y="243"/>
                  </a:cubicBezTo>
                  <a:cubicBezTo>
                    <a:pt x="529" y="232"/>
                    <a:pt x="562" y="184"/>
                    <a:pt x="551" y="137"/>
                  </a:cubicBezTo>
                  <a:cubicBezTo>
                    <a:pt x="545" y="92"/>
                    <a:pt x="508" y="62"/>
                    <a:pt x="465" y="62"/>
                  </a:cubicBezTo>
                  <a:cubicBezTo>
                    <a:pt x="459" y="62"/>
                    <a:pt x="452" y="62"/>
                    <a:pt x="445" y="64"/>
                  </a:cubicBezTo>
                  <a:cubicBezTo>
                    <a:pt x="429" y="67"/>
                    <a:pt x="412" y="68"/>
                    <a:pt x="395" y="68"/>
                  </a:cubicBezTo>
                  <a:cubicBezTo>
                    <a:pt x="295" y="68"/>
                    <a:pt x="183" y="28"/>
                    <a:pt x="143" y="9"/>
                  </a:cubicBez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0001220" y="3221971"/>
              <a:ext cx="70848" cy="65937"/>
            </a:xfrm>
            <a:custGeom>
              <a:rect b="b" l="l" r="r" t="t"/>
              <a:pathLst>
                <a:path extrusionOk="0" h="537" w="577">
                  <a:moveTo>
                    <a:pt x="286" y="1"/>
                  </a:moveTo>
                  <a:cubicBezTo>
                    <a:pt x="159" y="1"/>
                    <a:pt x="46" y="93"/>
                    <a:pt x="23" y="224"/>
                  </a:cubicBezTo>
                  <a:cubicBezTo>
                    <a:pt x="1" y="369"/>
                    <a:pt x="99" y="508"/>
                    <a:pt x="245" y="533"/>
                  </a:cubicBezTo>
                  <a:cubicBezTo>
                    <a:pt x="259" y="536"/>
                    <a:pt x="272" y="537"/>
                    <a:pt x="286" y="537"/>
                  </a:cubicBezTo>
                  <a:cubicBezTo>
                    <a:pt x="416" y="537"/>
                    <a:pt x="532" y="443"/>
                    <a:pt x="551" y="311"/>
                  </a:cubicBezTo>
                  <a:cubicBezTo>
                    <a:pt x="577" y="165"/>
                    <a:pt x="478" y="27"/>
                    <a:pt x="333" y="5"/>
                  </a:cubicBezTo>
                  <a:cubicBezTo>
                    <a:pt x="317" y="2"/>
                    <a:pt x="302" y="1"/>
                    <a:pt x="286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9180268" y="3438321"/>
              <a:ext cx="814818" cy="1238312"/>
            </a:xfrm>
            <a:custGeom>
              <a:rect b="b" l="l" r="r" t="t"/>
              <a:pathLst>
                <a:path extrusionOk="0" h="10085" w="6636">
                  <a:moveTo>
                    <a:pt x="5490" y="0"/>
                  </a:moveTo>
                  <a:cubicBezTo>
                    <a:pt x="5132" y="0"/>
                    <a:pt x="4786" y="192"/>
                    <a:pt x="4605" y="529"/>
                  </a:cubicBezTo>
                  <a:lnTo>
                    <a:pt x="263" y="8608"/>
                  </a:lnTo>
                  <a:cubicBezTo>
                    <a:pt x="1" y="9096"/>
                    <a:pt x="183" y="9701"/>
                    <a:pt x="671" y="9964"/>
                  </a:cubicBezTo>
                  <a:cubicBezTo>
                    <a:pt x="821" y="10044"/>
                    <a:pt x="985" y="10084"/>
                    <a:pt x="1145" y="10084"/>
                  </a:cubicBezTo>
                  <a:cubicBezTo>
                    <a:pt x="1503" y="10084"/>
                    <a:pt x="1845" y="9895"/>
                    <a:pt x="2028" y="9556"/>
                  </a:cubicBezTo>
                  <a:lnTo>
                    <a:pt x="6373" y="1477"/>
                  </a:lnTo>
                  <a:cubicBezTo>
                    <a:pt x="6636" y="992"/>
                    <a:pt x="6454" y="383"/>
                    <a:pt x="5965" y="120"/>
                  </a:cubicBezTo>
                  <a:cubicBezTo>
                    <a:pt x="5814" y="39"/>
                    <a:pt x="5650" y="0"/>
                    <a:pt x="5490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1247504" y="4355291"/>
              <a:ext cx="570471" cy="263379"/>
            </a:xfrm>
            <a:custGeom>
              <a:rect b="b" l="l" r="r" t="t"/>
              <a:pathLst>
                <a:path extrusionOk="0" h="2145" w="4646">
                  <a:moveTo>
                    <a:pt x="3410" y="1"/>
                  </a:moveTo>
                  <a:cubicBezTo>
                    <a:pt x="1903" y="1"/>
                    <a:pt x="1" y="804"/>
                    <a:pt x="1" y="804"/>
                  </a:cubicBezTo>
                  <a:cubicBezTo>
                    <a:pt x="1" y="804"/>
                    <a:pt x="766" y="1734"/>
                    <a:pt x="1149" y="2091"/>
                  </a:cubicBezTo>
                  <a:cubicBezTo>
                    <a:pt x="1185" y="2127"/>
                    <a:pt x="1232" y="2145"/>
                    <a:pt x="1280" y="2145"/>
                  </a:cubicBezTo>
                  <a:cubicBezTo>
                    <a:pt x="1310" y="2145"/>
                    <a:pt x="1340" y="2138"/>
                    <a:pt x="1368" y="2124"/>
                  </a:cubicBezTo>
                  <a:lnTo>
                    <a:pt x="4507" y="549"/>
                  </a:lnTo>
                  <a:cubicBezTo>
                    <a:pt x="4645" y="480"/>
                    <a:pt x="4645" y="283"/>
                    <a:pt x="4503" y="210"/>
                  </a:cubicBezTo>
                  <a:cubicBezTo>
                    <a:pt x="4198" y="60"/>
                    <a:pt x="3819" y="1"/>
                    <a:pt x="3410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1556803" y="4383655"/>
              <a:ext cx="249504" cy="74532"/>
            </a:xfrm>
            <a:custGeom>
              <a:rect b="b" l="l" r="r" t="t"/>
              <a:pathLst>
                <a:path extrusionOk="0" h="607" w="2032">
                  <a:moveTo>
                    <a:pt x="1844" y="0"/>
                  </a:moveTo>
                  <a:cubicBezTo>
                    <a:pt x="1201" y="0"/>
                    <a:pt x="569" y="153"/>
                    <a:pt x="1" y="442"/>
                  </a:cubicBezTo>
                  <a:lnTo>
                    <a:pt x="85" y="606"/>
                  </a:lnTo>
                  <a:cubicBezTo>
                    <a:pt x="624" y="328"/>
                    <a:pt x="1227" y="182"/>
                    <a:pt x="1835" y="182"/>
                  </a:cubicBezTo>
                  <a:cubicBezTo>
                    <a:pt x="1897" y="182"/>
                    <a:pt x="1959" y="184"/>
                    <a:pt x="2021" y="187"/>
                  </a:cubicBezTo>
                  <a:lnTo>
                    <a:pt x="2031" y="4"/>
                  </a:lnTo>
                  <a:cubicBezTo>
                    <a:pt x="1969" y="2"/>
                    <a:pt x="1906" y="0"/>
                    <a:pt x="1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1206739" y="4272287"/>
              <a:ext cx="291129" cy="273571"/>
            </a:xfrm>
            <a:custGeom>
              <a:rect b="b" l="l" r="r" t="t"/>
              <a:pathLst>
                <a:path extrusionOk="0" h="2228" w="2371">
                  <a:moveTo>
                    <a:pt x="1317" y="0"/>
                  </a:moveTo>
                  <a:lnTo>
                    <a:pt x="1" y="1404"/>
                  </a:lnTo>
                  <a:lnTo>
                    <a:pt x="971" y="2228"/>
                  </a:lnTo>
                  <a:lnTo>
                    <a:pt x="2371" y="842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8866180" y="4447872"/>
              <a:ext cx="491887" cy="273939"/>
            </a:xfrm>
            <a:custGeom>
              <a:rect b="b" l="l" r="r" t="t"/>
              <a:pathLst>
                <a:path extrusionOk="0" h="2231" w="4006">
                  <a:moveTo>
                    <a:pt x="2540" y="0"/>
                  </a:moveTo>
                  <a:cubicBezTo>
                    <a:pt x="1992" y="0"/>
                    <a:pt x="1463" y="78"/>
                    <a:pt x="1191" y="218"/>
                  </a:cubicBezTo>
                  <a:cubicBezTo>
                    <a:pt x="656" y="493"/>
                    <a:pt x="1" y="1685"/>
                    <a:pt x="410" y="1685"/>
                  </a:cubicBezTo>
                  <a:cubicBezTo>
                    <a:pt x="418" y="1685"/>
                    <a:pt x="427" y="1685"/>
                    <a:pt x="437" y="1683"/>
                  </a:cubicBezTo>
                  <a:cubicBezTo>
                    <a:pt x="527" y="1674"/>
                    <a:pt x="638" y="1670"/>
                    <a:pt x="756" y="1670"/>
                  </a:cubicBezTo>
                  <a:cubicBezTo>
                    <a:pt x="1248" y="1670"/>
                    <a:pt x="1884" y="1738"/>
                    <a:pt x="1884" y="1738"/>
                  </a:cubicBezTo>
                  <a:cubicBezTo>
                    <a:pt x="1884" y="1738"/>
                    <a:pt x="670" y="2231"/>
                    <a:pt x="1067" y="2231"/>
                  </a:cubicBezTo>
                  <a:cubicBezTo>
                    <a:pt x="1120" y="2231"/>
                    <a:pt x="1203" y="2222"/>
                    <a:pt x="1323" y="2201"/>
                  </a:cubicBezTo>
                  <a:cubicBezTo>
                    <a:pt x="2006" y="2084"/>
                    <a:pt x="2856" y="2066"/>
                    <a:pt x="3329" y="2066"/>
                  </a:cubicBezTo>
                  <a:cubicBezTo>
                    <a:pt x="3550" y="2066"/>
                    <a:pt x="3689" y="2070"/>
                    <a:pt x="3689" y="2070"/>
                  </a:cubicBezTo>
                  <a:lnTo>
                    <a:pt x="4006" y="247"/>
                  </a:lnTo>
                  <a:cubicBezTo>
                    <a:pt x="3656" y="78"/>
                    <a:pt x="3088" y="0"/>
                    <a:pt x="2540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9150309" y="4341170"/>
              <a:ext cx="347980" cy="362100"/>
            </a:xfrm>
            <a:custGeom>
              <a:rect b="b" l="l" r="r" t="t"/>
              <a:pathLst>
                <a:path extrusionOk="0" h="2949" w="2834">
                  <a:moveTo>
                    <a:pt x="1247" y="0"/>
                  </a:moveTo>
                  <a:lnTo>
                    <a:pt x="0" y="2272"/>
                  </a:lnTo>
                  <a:lnTo>
                    <a:pt x="1269" y="2924"/>
                  </a:lnTo>
                  <a:lnTo>
                    <a:pt x="1375" y="2939"/>
                  </a:lnTo>
                  <a:cubicBezTo>
                    <a:pt x="1410" y="2945"/>
                    <a:pt x="1446" y="2948"/>
                    <a:pt x="1481" y="2948"/>
                  </a:cubicBezTo>
                  <a:cubicBezTo>
                    <a:pt x="1710" y="2948"/>
                    <a:pt x="1927" y="2819"/>
                    <a:pt x="2035" y="2611"/>
                  </a:cubicBezTo>
                  <a:lnTo>
                    <a:pt x="2833" y="105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0371421" y="4506318"/>
              <a:ext cx="207388" cy="196214"/>
            </a:xfrm>
            <a:custGeom>
              <a:rect b="b" l="l" r="r" t="t"/>
              <a:pathLst>
                <a:path extrusionOk="0" h="1598" w="1689">
                  <a:moveTo>
                    <a:pt x="1" y="1"/>
                  </a:moveTo>
                  <a:lnTo>
                    <a:pt x="1689" y="1598"/>
                  </a:lnTo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0363809" y="4497846"/>
              <a:ext cx="222614" cy="213159"/>
            </a:xfrm>
            <a:custGeom>
              <a:rect b="b" l="l" r="r" t="t"/>
              <a:pathLst>
                <a:path extrusionOk="0" h="1736" w="1813">
                  <a:moveTo>
                    <a:pt x="125" y="0"/>
                  </a:moveTo>
                  <a:lnTo>
                    <a:pt x="1" y="135"/>
                  </a:lnTo>
                  <a:lnTo>
                    <a:pt x="1685" y="1736"/>
                  </a:lnTo>
                  <a:lnTo>
                    <a:pt x="1813" y="160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9810532" y="3491488"/>
              <a:ext cx="882474" cy="698047"/>
            </a:xfrm>
            <a:custGeom>
              <a:rect b="b" l="l" r="r" t="t"/>
              <a:pathLst>
                <a:path extrusionOk="0" h="5685" w="7187">
                  <a:moveTo>
                    <a:pt x="1" y="1"/>
                  </a:moveTo>
                  <a:lnTo>
                    <a:pt x="661" y="4642"/>
                  </a:lnTo>
                  <a:cubicBezTo>
                    <a:pt x="744" y="5240"/>
                    <a:pt x="1255" y="5685"/>
                    <a:pt x="1860" y="5685"/>
                  </a:cubicBezTo>
                  <a:lnTo>
                    <a:pt x="5885" y="5685"/>
                  </a:lnTo>
                  <a:cubicBezTo>
                    <a:pt x="6621" y="5685"/>
                    <a:pt x="7187" y="5032"/>
                    <a:pt x="7081" y="4303"/>
                  </a:cubicBezTo>
                  <a:lnTo>
                    <a:pt x="6468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9845895" y="3527832"/>
              <a:ext cx="117016" cy="282166"/>
            </a:xfrm>
            <a:custGeom>
              <a:rect b="b" l="l" r="r" t="t"/>
              <a:pathLst>
                <a:path extrusionOk="0" h="2298" w="953">
                  <a:moveTo>
                    <a:pt x="952" y="0"/>
                  </a:moveTo>
                  <a:lnTo>
                    <a:pt x="1" y="2297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9835581" y="3523289"/>
              <a:ext cx="137645" cy="291129"/>
            </a:xfrm>
            <a:custGeom>
              <a:rect b="b" l="l" r="r" t="t"/>
              <a:pathLst>
                <a:path extrusionOk="0" h="2371" w="1121">
                  <a:moveTo>
                    <a:pt x="952" y="1"/>
                  </a:moveTo>
                  <a:lnTo>
                    <a:pt x="1" y="2301"/>
                  </a:lnTo>
                  <a:lnTo>
                    <a:pt x="169" y="2370"/>
                  </a:lnTo>
                  <a:lnTo>
                    <a:pt x="1120" y="70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0606067" y="3570808"/>
              <a:ext cx="56973" cy="333122"/>
            </a:xfrm>
            <a:custGeom>
              <a:rect b="b" l="l" r="r" t="t"/>
              <a:pathLst>
                <a:path extrusionOk="0" h="2713" w="464">
                  <a:moveTo>
                    <a:pt x="0" y="0"/>
                  </a:moveTo>
                  <a:lnTo>
                    <a:pt x="463" y="2713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0595261" y="3568966"/>
              <a:ext cx="78461" cy="337174"/>
            </a:xfrm>
            <a:custGeom>
              <a:rect b="b" l="l" r="r" t="t"/>
              <a:pathLst>
                <a:path extrusionOk="0" h="2746" w="639">
                  <a:moveTo>
                    <a:pt x="179" y="1"/>
                  </a:moveTo>
                  <a:lnTo>
                    <a:pt x="1" y="30"/>
                  </a:lnTo>
                  <a:lnTo>
                    <a:pt x="460" y="2746"/>
                  </a:lnTo>
                  <a:lnTo>
                    <a:pt x="639" y="27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740"/>
                  </a:moveTo>
                  <a:cubicBezTo>
                    <a:pt x="2155" y="952"/>
                    <a:pt x="2217" y="1192"/>
                    <a:pt x="2312" y="1433"/>
                  </a:cubicBezTo>
                  <a:cubicBezTo>
                    <a:pt x="2589" y="2155"/>
                    <a:pt x="3034" y="2618"/>
                    <a:pt x="3614" y="2804"/>
                  </a:cubicBezTo>
                  <a:cubicBezTo>
                    <a:pt x="3034" y="2986"/>
                    <a:pt x="2589" y="3453"/>
                    <a:pt x="2312" y="4171"/>
                  </a:cubicBezTo>
                  <a:cubicBezTo>
                    <a:pt x="2217" y="4411"/>
                    <a:pt x="2155" y="4652"/>
                    <a:pt x="2112" y="4864"/>
                  </a:cubicBezTo>
                  <a:cubicBezTo>
                    <a:pt x="2068" y="4652"/>
                    <a:pt x="2006" y="4411"/>
                    <a:pt x="1911" y="4171"/>
                  </a:cubicBezTo>
                  <a:cubicBezTo>
                    <a:pt x="1634" y="3453"/>
                    <a:pt x="1189" y="2986"/>
                    <a:pt x="610" y="2804"/>
                  </a:cubicBezTo>
                  <a:cubicBezTo>
                    <a:pt x="1189" y="2618"/>
                    <a:pt x="1634" y="2155"/>
                    <a:pt x="1911" y="1433"/>
                  </a:cubicBezTo>
                  <a:cubicBezTo>
                    <a:pt x="2006" y="1192"/>
                    <a:pt x="2068" y="952"/>
                    <a:pt x="2112" y="740"/>
                  </a:cubicBezTo>
                  <a:close/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2379228" y="3304484"/>
              <a:ext cx="259204" cy="265958"/>
            </a:xfrm>
            <a:custGeom>
              <a:rect b="b" l="l" r="r" t="t"/>
              <a:pathLst>
                <a:path extrusionOk="0" h="2166" w="2111">
                  <a:moveTo>
                    <a:pt x="1054" y="0"/>
                  </a:moveTo>
                  <a:cubicBezTo>
                    <a:pt x="1054" y="0"/>
                    <a:pt x="1028" y="1097"/>
                    <a:pt x="0" y="1097"/>
                  </a:cubicBezTo>
                  <a:cubicBezTo>
                    <a:pt x="1028" y="1097"/>
                    <a:pt x="1054" y="2166"/>
                    <a:pt x="1054" y="2166"/>
                  </a:cubicBezTo>
                  <a:cubicBezTo>
                    <a:pt x="1054" y="2166"/>
                    <a:pt x="1083" y="1097"/>
                    <a:pt x="2111" y="1097"/>
                  </a:cubicBezTo>
                  <a:cubicBezTo>
                    <a:pt x="1083" y="1097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2006693" y="3836272"/>
              <a:ext cx="155081" cy="159010"/>
            </a:xfrm>
            <a:custGeom>
              <a:rect b="b" l="l" r="r" t="t"/>
              <a:pathLst>
                <a:path extrusionOk="0" h="1295" w="1263">
                  <a:moveTo>
                    <a:pt x="631" y="0"/>
                  </a:moveTo>
                  <a:cubicBezTo>
                    <a:pt x="631" y="0"/>
                    <a:pt x="613" y="656"/>
                    <a:pt x="1" y="656"/>
                  </a:cubicBezTo>
                  <a:cubicBezTo>
                    <a:pt x="613" y="656"/>
                    <a:pt x="631" y="1294"/>
                    <a:pt x="631" y="1294"/>
                  </a:cubicBezTo>
                  <a:cubicBezTo>
                    <a:pt x="631" y="1294"/>
                    <a:pt x="646" y="656"/>
                    <a:pt x="1262" y="656"/>
                  </a:cubicBezTo>
                  <a:cubicBezTo>
                    <a:pt x="646" y="656"/>
                    <a:pt x="631" y="0"/>
                    <a:pt x="63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0"/>
          <p:cNvSpPr/>
          <p:nvPr/>
        </p:nvSpPr>
        <p:spPr>
          <a:xfrm>
            <a:off x="673725" y="3978975"/>
            <a:ext cx="2916000" cy="13461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FFFFFF"/>
              </a:solidFill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826129" y="2901375"/>
            <a:ext cx="1316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Tipos de</a:t>
            </a:r>
            <a:endParaRPr sz="7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9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8" name="Google Shape;798;p39"/>
          <p:cNvSpPr/>
          <p:nvPr/>
        </p:nvSpPr>
        <p:spPr>
          <a:xfrm>
            <a:off x="370725" y="5355475"/>
            <a:ext cx="4385100" cy="13071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9"/>
          <p:cNvSpPr txBox="1"/>
          <p:nvPr/>
        </p:nvSpPr>
        <p:spPr>
          <a:xfrm>
            <a:off x="644450" y="4246875"/>
            <a:ext cx="9031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Veamos un ejemplo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0" name="Google Shape;800;p39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01" name="Google Shape;801;p39"/>
          <p:cNvCxnSpPr>
            <a:stCxn id="800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39"/>
          <p:cNvCxnSpPr>
            <a:stCxn id="800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03" name="Google Shape;803;p39"/>
          <p:cNvGrpSpPr/>
          <p:nvPr/>
        </p:nvGrpSpPr>
        <p:grpSpPr>
          <a:xfrm>
            <a:off x="913788" y="717625"/>
            <a:ext cx="3957972" cy="536147"/>
            <a:chOff x="913788" y="717625"/>
            <a:chExt cx="3957972" cy="536147"/>
          </a:xfrm>
        </p:grpSpPr>
        <p:grpSp>
          <p:nvGrpSpPr>
            <p:cNvPr id="804" name="Google Shape;804;p3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05" name="Google Shape;805;p3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7" name="Google Shape;817;p3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18" name="Google Shape;818;p39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9" name="Google Shape;819;p39"/>
          <p:cNvPicPr preferRelativeResize="0"/>
          <p:nvPr/>
        </p:nvPicPr>
        <p:blipFill rotWithShape="1">
          <a:blip r:embed="rId3">
            <a:alphaModFix/>
          </a:blip>
          <a:srcRect b="0" l="0" r="0" t="21166"/>
          <a:stretch/>
        </p:blipFill>
        <p:spPr>
          <a:xfrm>
            <a:off x="9153300" y="6820342"/>
            <a:ext cx="3957949" cy="3120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9"/>
          <p:cNvSpPr/>
          <p:nvPr/>
        </p:nvSpPr>
        <p:spPr>
          <a:xfrm>
            <a:off x="9675650" y="6429825"/>
            <a:ext cx="3823500" cy="123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0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6" name="Google Shape;826;p40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40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828" name="Google Shape;828;p4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29" name="Google Shape;829;p4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1" name="Google Shape;841;p4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42" name="Google Shape;842;p40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Ejemplos - ¿Qué está sucediendo aquí?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43" name="Google Shape;843;p40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844" name="Google Shape;844;p40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25" y="2671700"/>
            <a:ext cx="10863550" cy="53736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1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2" name="Google Shape;862;p41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41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864" name="Google Shape;864;p4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65" name="Google Shape;865;p4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7" name="Google Shape;877;p4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78" name="Google Shape;878;p41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Ejemplos - ¿Qué está sucediendo aquí?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79" name="Google Shape;879;p41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880" name="Google Shape;880;p41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41"/>
          <p:cNvSpPr txBox="1"/>
          <p:nvPr/>
        </p:nvSpPr>
        <p:spPr>
          <a:xfrm>
            <a:off x="913800" y="2410100"/>
            <a:ext cx="16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están transformando los tipos de datos: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93" name="Google Shape;8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00" y="3941350"/>
            <a:ext cx="8486401" cy="419777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4" name="Google Shape;894;p41"/>
          <p:cNvSpPr/>
          <p:nvPr/>
        </p:nvSpPr>
        <p:spPr>
          <a:xfrm>
            <a:off x="5959525" y="5184075"/>
            <a:ext cx="5284500" cy="1345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1"/>
          <p:cNvSpPr/>
          <p:nvPr/>
        </p:nvSpPr>
        <p:spPr>
          <a:xfrm>
            <a:off x="477850" y="3898650"/>
            <a:ext cx="4187100" cy="15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texto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896" name="Google Shape;896;p41"/>
          <p:cNvCxnSpPr/>
          <p:nvPr/>
        </p:nvCxnSpPr>
        <p:spPr>
          <a:xfrm>
            <a:off x="4664950" y="4667250"/>
            <a:ext cx="1294500" cy="1189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2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2" name="Google Shape;902;p42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42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904" name="Google Shape;904;p4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905" name="Google Shape;905;p4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7" name="Google Shape;917;p4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18" name="Google Shape;918;p42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Ejemplos - ¿Qué está sucediendo aquí?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19" name="Google Shape;919;p42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920" name="Google Shape;920;p42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2" name="Google Shape;9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00" y="3941350"/>
            <a:ext cx="8486401" cy="419777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3" name="Google Shape;933;p42"/>
          <p:cNvSpPr/>
          <p:nvPr/>
        </p:nvSpPr>
        <p:spPr>
          <a:xfrm>
            <a:off x="477850" y="3898650"/>
            <a:ext cx="4187100" cy="15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texto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934" name="Google Shape;934;p42"/>
          <p:cNvCxnSpPr>
            <a:stCxn id="933" idx="3"/>
            <a:endCxn id="935" idx="1"/>
          </p:cNvCxnSpPr>
          <p:nvPr/>
        </p:nvCxnSpPr>
        <p:spPr>
          <a:xfrm>
            <a:off x="4664950" y="4667250"/>
            <a:ext cx="1294500" cy="1189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6" name="Google Shape;936;p42"/>
          <p:cNvSpPr txBox="1"/>
          <p:nvPr/>
        </p:nvSpPr>
        <p:spPr>
          <a:xfrm>
            <a:off x="913800" y="2410100"/>
            <a:ext cx="16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están transformando los tipos de datos: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35" name="Google Shape;935;p42"/>
          <p:cNvSpPr/>
          <p:nvPr/>
        </p:nvSpPr>
        <p:spPr>
          <a:xfrm>
            <a:off x="5959525" y="5184075"/>
            <a:ext cx="5284500" cy="1345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13724125" y="6108675"/>
            <a:ext cx="4187100" cy="172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texto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tipo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/>
          </a:p>
        </p:txBody>
      </p:sp>
      <p:cxnSp>
        <p:nvCxnSpPr>
          <p:cNvPr id="938" name="Google Shape;938;p42"/>
          <p:cNvCxnSpPr>
            <a:stCxn id="937" idx="1"/>
            <a:endCxn id="939" idx="3"/>
          </p:cNvCxnSpPr>
          <p:nvPr/>
        </p:nvCxnSpPr>
        <p:spPr>
          <a:xfrm flipH="1">
            <a:off x="11244025" y="6972525"/>
            <a:ext cx="2480100" cy="561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42"/>
          <p:cNvSpPr/>
          <p:nvPr/>
        </p:nvSpPr>
        <p:spPr>
          <a:xfrm>
            <a:off x="5959525" y="6860475"/>
            <a:ext cx="5284500" cy="1345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3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45" name="Google Shape;945;p43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947" name="Google Shape;947;p4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948" name="Google Shape;948;p4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0" name="Google Shape;960;p4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61" name="Google Shape;961;p43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Operaciones matemáticas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62" name="Google Shape;962;p43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963" name="Google Shape;963;p43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5" name="Google Shape;9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82" y="3784150"/>
            <a:ext cx="9087172" cy="5500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6" name="Google Shape;976;p43"/>
          <p:cNvSpPr txBox="1"/>
          <p:nvPr/>
        </p:nvSpPr>
        <p:spPr>
          <a:xfrm>
            <a:off x="11309375" y="5475350"/>
            <a:ext cx="5602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¿Qué resultados mostrará el </a:t>
            </a: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print() 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de cada una de las </a:t>
            </a: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operaciones realizadas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?</a:t>
            </a:r>
            <a:endParaRPr sz="33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7" name="Google Shape;977;p43"/>
          <p:cNvSpPr txBox="1"/>
          <p:nvPr/>
        </p:nvSpPr>
        <p:spPr>
          <a:xfrm>
            <a:off x="913800" y="22577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 igual que en matemática, en Python podemos utilizar los símbolos de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suma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resta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multiplicación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división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comparación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resolver ejercicios o cálculos.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78" name="Google Shape;9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495" y="6546400"/>
            <a:ext cx="800400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4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84" name="Google Shape;984;p44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44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986" name="Google Shape;986;p4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987" name="Google Shape;987;p4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4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00" name="Google Shape;1000;p44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Operaciones matemáticas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1" name="Google Shape;1001;p44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002" name="Google Shape;1002;p44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44"/>
          <p:cNvSpPr txBox="1"/>
          <p:nvPr/>
        </p:nvSpPr>
        <p:spPr>
          <a:xfrm>
            <a:off x="913800" y="22577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 igual que en matemática, en Python podemos utilizar los símbolos de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suma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resta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multiplicación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división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comparación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resolver ejercicios o cálculos.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15" name="Google Shape;1015;p44"/>
          <p:cNvSpPr txBox="1"/>
          <p:nvPr/>
        </p:nvSpPr>
        <p:spPr>
          <a:xfrm>
            <a:off x="7608775" y="8794025"/>
            <a:ext cx="1029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263238"/>
                </a:solidFill>
                <a:latin typeface="Archivo"/>
                <a:ea typeface="Archivo"/>
                <a:cs typeface="Archivo"/>
                <a:sym typeface="Archivo"/>
              </a:rPr>
              <a:t>En este </a:t>
            </a:r>
            <a:r>
              <a:rPr b="1" lang="fr" sz="3500" u="sng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fr" sz="3500">
                <a:solidFill>
                  <a:schemeClr val="accent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3500">
                <a:solidFill>
                  <a:srgbClr val="263238"/>
                </a:solidFill>
                <a:latin typeface="Archivo"/>
                <a:ea typeface="Archivo"/>
                <a:cs typeface="Archivo"/>
                <a:sym typeface="Archivo"/>
              </a:rPr>
              <a:t>puedes ver el ejemplo hecho en Replit.</a:t>
            </a:r>
            <a:endParaRPr sz="3500">
              <a:solidFill>
                <a:srgbClr val="263238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9203660" y="9487565"/>
            <a:ext cx="687779" cy="800424"/>
            <a:chOff x="9515250" y="6522825"/>
            <a:chExt cx="1490634" cy="1734772"/>
          </a:xfrm>
        </p:grpSpPr>
        <p:sp>
          <p:nvSpPr>
            <p:cNvPr id="1017" name="Google Shape;1017;p44"/>
            <p:cNvSpPr/>
            <p:nvPr/>
          </p:nvSpPr>
          <p:spPr>
            <a:xfrm>
              <a:off x="9515250" y="7301271"/>
              <a:ext cx="961267" cy="956326"/>
            </a:xfrm>
            <a:custGeom>
              <a:rect b="b" l="l" r="r" t="t"/>
              <a:pathLst>
                <a:path extrusionOk="0" h="8516" w="8560">
                  <a:moveTo>
                    <a:pt x="4057" y="1"/>
                  </a:moveTo>
                  <a:lnTo>
                    <a:pt x="0" y="3807"/>
                  </a:lnTo>
                  <a:lnTo>
                    <a:pt x="4358" y="8515"/>
                  </a:lnTo>
                  <a:lnTo>
                    <a:pt x="8559" y="463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9875049" y="7338217"/>
              <a:ext cx="165863" cy="160361"/>
            </a:xfrm>
            <a:custGeom>
              <a:rect b="b" l="l" r="r" t="t"/>
              <a:pathLst>
                <a:path extrusionOk="0" fill="none" h="1428" w="1477">
                  <a:moveTo>
                    <a:pt x="0" y="1"/>
                  </a:moveTo>
                  <a:lnTo>
                    <a:pt x="1477" y="1427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9805537" y="7411435"/>
              <a:ext cx="218531" cy="211007"/>
            </a:xfrm>
            <a:custGeom>
              <a:rect b="b" l="l" r="r" t="t"/>
              <a:pathLst>
                <a:path extrusionOk="0" fill="none" h="1879" w="1946">
                  <a:moveTo>
                    <a:pt x="1" y="1"/>
                  </a:moveTo>
                  <a:lnTo>
                    <a:pt x="1945" y="1878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9985212" y="6522825"/>
              <a:ext cx="1020672" cy="1237294"/>
            </a:xfrm>
            <a:custGeom>
              <a:rect b="b" l="l" r="r" t="t"/>
              <a:pathLst>
                <a:path extrusionOk="0" h="11018" w="9089">
                  <a:moveTo>
                    <a:pt x="5728" y="1"/>
                  </a:moveTo>
                  <a:cubicBezTo>
                    <a:pt x="5732" y="1"/>
                    <a:pt x="5736" y="1"/>
                    <a:pt x="5740" y="1"/>
                  </a:cubicBezTo>
                  <a:lnTo>
                    <a:pt x="5740" y="1"/>
                  </a:lnTo>
                  <a:cubicBezTo>
                    <a:pt x="5743" y="1"/>
                    <a:pt x="5747" y="1"/>
                    <a:pt x="5751" y="1"/>
                  </a:cubicBezTo>
                  <a:close/>
                  <a:moveTo>
                    <a:pt x="5740" y="1"/>
                  </a:moveTo>
                  <a:cubicBezTo>
                    <a:pt x="5403" y="7"/>
                    <a:pt x="5060" y="277"/>
                    <a:pt x="5060" y="614"/>
                  </a:cubicBezTo>
                  <a:lnTo>
                    <a:pt x="4959" y="3244"/>
                  </a:lnTo>
                  <a:cubicBezTo>
                    <a:pt x="4959" y="2904"/>
                    <a:pt x="4709" y="2625"/>
                    <a:pt x="4369" y="2625"/>
                  </a:cubicBezTo>
                  <a:lnTo>
                    <a:pt x="4090" y="2625"/>
                  </a:lnTo>
                  <a:cubicBezTo>
                    <a:pt x="3750" y="2625"/>
                    <a:pt x="3477" y="2904"/>
                    <a:pt x="3477" y="3244"/>
                  </a:cubicBezTo>
                  <a:lnTo>
                    <a:pt x="3477" y="3456"/>
                  </a:lnTo>
                  <a:cubicBezTo>
                    <a:pt x="3477" y="3116"/>
                    <a:pt x="3199" y="2843"/>
                    <a:pt x="2859" y="2843"/>
                  </a:cubicBezTo>
                  <a:lnTo>
                    <a:pt x="2591" y="2843"/>
                  </a:lnTo>
                  <a:cubicBezTo>
                    <a:pt x="2257" y="2843"/>
                    <a:pt x="1978" y="3116"/>
                    <a:pt x="1978" y="3456"/>
                  </a:cubicBezTo>
                  <a:lnTo>
                    <a:pt x="1978" y="3751"/>
                  </a:lnTo>
                  <a:cubicBezTo>
                    <a:pt x="1978" y="3411"/>
                    <a:pt x="1688" y="3132"/>
                    <a:pt x="1349" y="3132"/>
                  </a:cubicBezTo>
                  <a:lnTo>
                    <a:pt x="1064" y="3132"/>
                  </a:lnTo>
                  <a:cubicBezTo>
                    <a:pt x="724" y="3132"/>
                    <a:pt x="451" y="3411"/>
                    <a:pt x="451" y="3751"/>
                  </a:cubicBezTo>
                  <a:lnTo>
                    <a:pt x="463" y="6281"/>
                  </a:lnTo>
                  <a:cubicBezTo>
                    <a:pt x="463" y="6376"/>
                    <a:pt x="424" y="6465"/>
                    <a:pt x="357" y="6526"/>
                  </a:cubicBezTo>
                  <a:lnTo>
                    <a:pt x="0" y="6938"/>
                  </a:lnTo>
                  <a:lnTo>
                    <a:pt x="3962" y="11017"/>
                  </a:lnTo>
                  <a:lnTo>
                    <a:pt x="6631" y="8148"/>
                  </a:lnTo>
                  <a:cubicBezTo>
                    <a:pt x="6631" y="8148"/>
                    <a:pt x="7177" y="8047"/>
                    <a:pt x="8113" y="7908"/>
                  </a:cubicBezTo>
                  <a:lnTo>
                    <a:pt x="8503" y="7886"/>
                  </a:lnTo>
                  <a:cubicBezTo>
                    <a:pt x="8849" y="7819"/>
                    <a:pt x="9089" y="7512"/>
                    <a:pt x="9072" y="7161"/>
                  </a:cubicBezTo>
                  <a:cubicBezTo>
                    <a:pt x="9055" y="6793"/>
                    <a:pt x="8760" y="6498"/>
                    <a:pt x="8392" y="6481"/>
                  </a:cubicBezTo>
                  <a:lnTo>
                    <a:pt x="6743" y="6381"/>
                  </a:lnTo>
                  <a:cubicBezTo>
                    <a:pt x="6497" y="6381"/>
                    <a:pt x="6458" y="6136"/>
                    <a:pt x="6458" y="6058"/>
                  </a:cubicBezTo>
                  <a:lnTo>
                    <a:pt x="6419" y="614"/>
                  </a:lnTo>
                  <a:cubicBezTo>
                    <a:pt x="6419" y="277"/>
                    <a:pt x="6076" y="7"/>
                    <a:pt x="57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9985212" y="6522825"/>
              <a:ext cx="1020672" cy="1237294"/>
            </a:xfrm>
            <a:custGeom>
              <a:rect b="b" l="l" r="r" t="t"/>
              <a:pathLst>
                <a:path extrusionOk="0" fill="none" h="11018" w="9089">
                  <a:moveTo>
                    <a:pt x="6458" y="6058"/>
                  </a:moveTo>
                  <a:cubicBezTo>
                    <a:pt x="6458" y="6136"/>
                    <a:pt x="6497" y="6381"/>
                    <a:pt x="6743" y="6381"/>
                  </a:cubicBezTo>
                  <a:lnTo>
                    <a:pt x="8392" y="6481"/>
                  </a:lnTo>
                  <a:cubicBezTo>
                    <a:pt x="8760" y="6498"/>
                    <a:pt x="9055" y="6793"/>
                    <a:pt x="9072" y="7161"/>
                  </a:cubicBezTo>
                  <a:cubicBezTo>
                    <a:pt x="9089" y="7512"/>
                    <a:pt x="8849" y="7819"/>
                    <a:pt x="8503" y="7886"/>
                  </a:cubicBezTo>
                  <a:lnTo>
                    <a:pt x="8113" y="7908"/>
                  </a:lnTo>
                  <a:cubicBezTo>
                    <a:pt x="7177" y="8047"/>
                    <a:pt x="6631" y="8148"/>
                    <a:pt x="6631" y="8148"/>
                  </a:cubicBezTo>
                  <a:lnTo>
                    <a:pt x="3962" y="11017"/>
                  </a:lnTo>
                  <a:lnTo>
                    <a:pt x="0" y="6938"/>
                  </a:lnTo>
                  <a:lnTo>
                    <a:pt x="357" y="6526"/>
                  </a:lnTo>
                  <a:cubicBezTo>
                    <a:pt x="424" y="6465"/>
                    <a:pt x="463" y="6376"/>
                    <a:pt x="463" y="6281"/>
                  </a:cubicBezTo>
                  <a:lnTo>
                    <a:pt x="451" y="3751"/>
                  </a:lnTo>
                  <a:cubicBezTo>
                    <a:pt x="451" y="3411"/>
                    <a:pt x="724" y="3132"/>
                    <a:pt x="1064" y="3132"/>
                  </a:cubicBezTo>
                  <a:lnTo>
                    <a:pt x="1349" y="3132"/>
                  </a:lnTo>
                  <a:cubicBezTo>
                    <a:pt x="1688" y="3132"/>
                    <a:pt x="1978" y="3411"/>
                    <a:pt x="1978" y="3751"/>
                  </a:cubicBezTo>
                  <a:lnTo>
                    <a:pt x="1978" y="3456"/>
                  </a:lnTo>
                  <a:cubicBezTo>
                    <a:pt x="1978" y="3116"/>
                    <a:pt x="2257" y="2843"/>
                    <a:pt x="2591" y="2843"/>
                  </a:cubicBezTo>
                  <a:lnTo>
                    <a:pt x="2859" y="2843"/>
                  </a:lnTo>
                  <a:cubicBezTo>
                    <a:pt x="3199" y="2843"/>
                    <a:pt x="3477" y="3116"/>
                    <a:pt x="3477" y="3456"/>
                  </a:cubicBezTo>
                  <a:lnTo>
                    <a:pt x="3477" y="3244"/>
                  </a:lnTo>
                  <a:cubicBezTo>
                    <a:pt x="3477" y="2904"/>
                    <a:pt x="3750" y="2625"/>
                    <a:pt x="4090" y="2625"/>
                  </a:cubicBezTo>
                  <a:lnTo>
                    <a:pt x="4369" y="2625"/>
                  </a:lnTo>
                  <a:cubicBezTo>
                    <a:pt x="4709" y="2625"/>
                    <a:pt x="4959" y="2904"/>
                    <a:pt x="4959" y="3244"/>
                  </a:cubicBezTo>
                  <a:lnTo>
                    <a:pt x="5060" y="614"/>
                  </a:lnTo>
                  <a:cubicBezTo>
                    <a:pt x="5060" y="274"/>
                    <a:pt x="5411" y="1"/>
                    <a:pt x="5751" y="1"/>
                  </a:cubicBezTo>
                  <a:lnTo>
                    <a:pt x="5728" y="1"/>
                  </a:lnTo>
                  <a:cubicBezTo>
                    <a:pt x="6068" y="1"/>
                    <a:pt x="6419" y="274"/>
                    <a:pt x="6419" y="6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10542092" y="6861402"/>
              <a:ext cx="112" cy="132174"/>
            </a:xfrm>
            <a:custGeom>
              <a:rect b="b" l="l" r="r" t="t"/>
              <a:pathLst>
                <a:path extrusionOk="0" fill="none" h="1177" w="1">
                  <a:moveTo>
                    <a:pt x="0" y="117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10374994" y="6903289"/>
              <a:ext cx="112" cy="104661"/>
            </a:xfrm>
            <a:custGeom>
              <a:rect b="b" l="l" r="r" t="t"/>
              <a:pathLst>
                <a:path extrusionOk="0" fill="none" h="932" w="1">
                  <a:moveTo>
                    <a:pt x="1" y="93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10206661" y="6930802"/>
              <a:ext cx="112" cy="90849"/>
            </a:xfrm>
            <a:custGeom>
              <a:rect b="b" l="l" r="r" t="t"/>
              <a:pathLst>
                <a:path extrusionOk="0" fill="none" h="809" w="1">
                  <a:moveTo>
                    <a:pt x="1" y="80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5" name="Google Shape;10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488" y="3575963"/>
            <a:ext cx="11460317" cy="4869387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5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1" name="Google Shape;1031;p45"/>
          <p:cNvSpPr/>
          <p:nvPr/>
        </p:nvSpPr>
        <p:spPr>
          <a:xfrm>
            <a:off x="1970925" y="5355475"/>
            <a:ext cx="5251200" cy="13071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5"/>
          <p:cNvSpPr txBox="1"/>
          <p:nvPr/>
        </p:nvSpPr>
        <p:spPr>
          <a:xfrm>
            <a:off x="644450" y="4246875"/>
            <a:ext cx="9031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Fusionando todos los conceptos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3" name="Google Shape;1033;p45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34" name="Google Shape;1034;p45"/>
          <p:cNvCxnSpPr>
            <a:stCxn id="1033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45"/>
          <p:cNvCxnSpPr>
            <a:stCxn id="1033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6" name="Google Shape;1036;p45"/>
          <p:cNvGrpSpPr/>
          <p:nvPr/>
        </p:nvGrpSpPr>
        <p:grpSpPr>
          <a:xfrm>
            <a:off x="913788" y="717625"/>
            <a:ext cx="3957972" cy="536147"/>
            <a:chOff x="913788" y="717625"/>
            <a:chExt cx="3957972" cy="536147"/>
          </a:xfrm>
        </p:grpSpPr>
        <p:grpSp>
          <p:nvGrpSpPr>
            <p:cNvPr id="1037" name="Google Shape;1037;p4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038" name="Google Shape;1038;p4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0" name="Google Shape;1050;p4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51" name="Google Shape;1051;p45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52" name="Google Shape;1052;p45"/>
          <p:cNvPicPr preferRelativeResize="0"/>
          <p:nvPr/>
        </p:nvPicPr>
        <p:blipFill rotWithShape="1">
          <a:blip r:embed="rId3">
            <a:alphaModFix/>
          </a:blip>
          <a:srcRect b="0" l="0" r="0" t="21166"/>
          <a:stretch/>
        </p:blipFill>
        <p:spPr>
          <a:xfrm>
            <a:off x="9153300" y="6820342"/>
            <a:ext cx="3957949" cy="3120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45"/>
          <p:cNvSpPr/>
          <p:nvPr/>
        </p:nvSpPr>
        <p:spPr>
          <a:xfrm>
            <a:off x="9675650" y="6429825"/>
            <a:ext cx="3823500" cy="123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5" y="3956163"/>
            <a:ext cx="13252050" cy="3047050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9" name="Google Shape;1059;p46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60" name="Google Shape;1060;p46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1" name="Google Shape;1061;p46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062" name="Google Shape;1062;p4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063" name="Google Shape;1063;p4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5" name="Google Shape;1075;p4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76" name="Google Shape;1076;p46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7" name="Google Shape;1077;p46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078" name="Google Shape;1078;p46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46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52. Solo el usuario nos podrá indicar el año en que nació.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Veamos el paso a paso…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1" name="Google Shape;1091;p46"/>
          <p:cNvSpPr txBox="1"/>
          <p:nvPr/>
        </p:nvSpPr>
        <p:spPr>
          <a:xfrm>
            <a:off x="3591975" y="7554775"/>
            <a:ext cx="1178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Crear una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variable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preguntarle al usuario en qué año nació a través de un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input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92" name="Google Shape;10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500" y="75547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46"/>
          <p:cNvSpPr txBox="1"/>
          <p:nvPr/>
        </p:nvSpPr>
        <p:spPr>
          <a:xfrm>
            <a:off x="12108769" y="5828825"/>
            <a:ext cx="5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974D03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3000">
              <a:solidFill>
                <a:srgbClr val="974D0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94" name="Google Shape;1094;p46"/>
          <p:cNvSpPr/>
          <p:nvPr/>
        </p:nvSpPr>
        <p:spPr>
          <a:xfrm>
            <a:off x="7706075" y="4739010"/>
            <a:ext cx="6806700" cy="616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6"/>
          <p:cNvSpPr/>
          <p:nvPr/>
        </p:nvSpPr>
        <p:spPr>
          <a:xfrm>
            <a:off x="3886250" y="4740800"/>
            <a:ext cx="2514000" cy="616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7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1" name="Google Shape;1101;p47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47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103" name="Google Shape;1103;p4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04" name="Google Shape;1104;p4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6" name="Google Shape;1116;p4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17" name="Google Shape;1117;p47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8" name="Google Shape;1118;p47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119" name="Google Shape;1119;p47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47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52. Solo el usuario nos podrá indicar el año en que nació.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Veamos el paso a paso…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32" name="Google Shape;1132;p47"/>
          <p:cNvSpPr/>
          <p:nvPr/>
        </p:nvSpPr>
        <p:spPr>
          <a:xfrm>
            <a:off x="5553925" y="5368016"/>
            <a:ext cx="1175700" cy="460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6B8733"/>
                </a:solidFill>
                <a:latin typeface="IBM Plex Mono"/>
                <a:ea typeface="IBM Plex Mono"/>
                <a:cs typeface="IBM Plex Mono"/>
                <a:sym typeface="IBM Plex Mono"/>
              </a:rPr>
              <a:t>2052</a:t>
            </a:r>
            <a:endParaRPr sz="2700">
              <a:solidFill>
                <a:srgbClr val="6B873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33" name="Google Shape;1133;p47"/>
          <p:cNvSpPr txBox="1"/>
          <p:nvPr/>
        </p:nvSpPr>
        <p:spPr>
          <a:xfrm>
            <a:off x="3591975" y="7554775"/>
            <a:ext cx="11952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Ya que la función input devuelve un string, incluso aunque sea un número válido,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debemos transformar esa variable a tipo número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utilizando la función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int()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para hacer el cálculo de la edad.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34" name="Google Shape;11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500" y="75547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47"/>
          <p:cNvSpPr txBox="1"/>
          <p:nvPr/>
        </p:nvSpPr>
        <p:spPr>
          <a:xfrm>
            <a:off x="12108769" y="5828825"/>
            <a:ext cx="5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974D03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3000">
              <a:solidFill>
                <a:srgbClr val="974D0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36" name="Google Shape;11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625" y="3956163"/>
            <a:ext cx="13252050" cy="3047050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7" name="Google Shape;1137;p47"/>
          <p:cNvSpPr/>
          <p:nvPr/>
        </p:nvSpPr>
        <p:spPr>
          <a:xfrm>
            <a:off x="6729625" y="4740800"/>
            <a:ext cx="8388300" cy="616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8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3" name="Google Shape;1143;p48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4" name="Google Shape;1144;p48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145" name="Google Shape;1145;p4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46" name="Google Shape;1146;p4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8" name="Google Shape;1158;p4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59" name="Google Shape;1159;p48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0" name="Google Shape;1160;p48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161" name="Google Shape;1161;p48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48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52. Solo el usuario nos podrá indicar el año en que nació.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Veamos el paso a paso…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74" name="Google Shape;1174;p48"/>
          <p:cNvSpPr/>
          <p:nvPr/>
        </p:nvSpPr>
        <p:spPr>
          <a:xfrm>
            <a:off x="5553925" y="5368016"/>
            <a:ext cx="1175700" cy="460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6B8733"/>
                </a:solidFill>
                <a:latin typeface="IBM Plex Mono"/>
                <a:ea typeface="IBM Plex Mono"/>
                <a:cs typeface="IBM Plex Mono"/>
                <a:sym typeface="IBM Plex Mono"/>
              </a:rPr>
              <a:t>2052</a:t>
            </a:r>
            <a:endParaRPr sz="2700">
              <a:solidFill>
                <a:srgbClr val="6B873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75" name="Google Shape;1175;p48"/>
          <p:cNvSpPr txBox="1"/>
          <p:nvPr/>
        </p:nvSpPr>
        <p:spPr>
          <a:xfrm>
            <a:off x="3591975" y="7554775"/>
            <a:ext cx="1195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Guardar el cálculo en otra variable para saber la edad del usuario. Para esto, debemos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restar al número 2052, la variable nacimiento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76" name="Google Shape;11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500" y="75547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8"/>
          <p:cNvSpPr txBox="1"/>
          <p:nvPr/>
        </p:nvSpPr>
        <p:spPr>
          <a:xfrm>
            <a:off x="12108769" y="5828825"/>
            <a:ext cx="5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974D03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3000">
              <a:solidFill>
                <a:srgbClr val="974D0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78" name="Google Shape;11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625" y="3956163"/>
            <a:ext cx="13252050" cy="3047050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9" name="Google Shape;1179;p48"/>
          <p:cNvSpPr/>
          <p:nvPr/>
        </p:nvSpPr>
        <p:spPr>
          <a:xfrm>
            <a:off x="3886250" y="5368025"/>
            <a:ext cx="5757900" cy="528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/>
          <p:nvPr/>
        </p:nvSpPr>
        <p:spPr>
          <a:xfrm>
            <a:off x="14999548" y="2144437"/>
            <a:ext cx="1997811" cy="178326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31"/>
          <p:cNvGrpSpPr/>
          <p:nvPr/>
        </p:nvGrpSpPr>
        <p:grpSpPr>
          <a:xfrm>
            <a:off x="430538" y="9489800"/>
            <a:ext cx="3957972" cy="536147"/>
            <a:chOff x="913788" y="717625"/>
            <a:chExt cx="3957972" cy="536147"/>
          </a:xfrm>
        </p:grpSpPr>
        <p:grpSp>
          <p:nvGrpSpPr>
            <p:cNvPr id="487" name="Google Shape;487;p3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488" name="Google Shape;488;p3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" name="Google Shape;500;p3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01" name="Google Shape;501;p31"/>
          <p:cNvSpPr txBox="1"/>
          <p:nvPr>
            <p:ph type="title"/>
          </p:nvPr>
        </p:nvSpPr>
        <p:spPr>
          <a:xfrm>
            <a:off x="10829650" y="1801275"/>
            <a:ext cx="67398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400"/>
              <a:t>¿Qué vas a </a:t>
            </a:r>
            <a:r>
              <a:rPr b="1" lang="fr" sz="5400"/>
              <a:t>lograr </a:t>
            </a:r>
            <a:r>
              <a:rPr lang="fr" sz="5400"/>
              <a:t>hoy?</a:t>
            </a:r>
            <a:endParaRPr/>
          </a:p>
        </p:txBody>
      </p:sp>
      <p:sp>
        <p:nvSpPr>
          <p:cNvPr id="502" name="Google Shape;502;p31"/>
          <p:cNvSpPr txBox="1"/>
          <p:nvPr>
            <p:ph type="title"/>
          </p:nvPr>
        </p:nvSpPr>
        <p:spPr>
          <a:xfrm>
            <a:off x="1475375" y="1604000"/>
            <a:ext cx="8004000" cy="51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Distinguir</a:t>
            </a:r>
            <a:r>
              <a:rPr b="1"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entre distintos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tipos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datos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Realizar </a:t>
            </a:r>
            <a:r>
              <a:rPr lang="fr" sz="42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operaciones matemáticas.</a:t>
            </a:r>
            <a:endParaRPr sz="4200">
              <a:solidFill>
                <a:schemeClr val="dk1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Comparar</a:t>
            </a:r>
            <a:r>
              <a:rPr b="1"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distintos tipos de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datos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9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5" name="Google Shape;1185;p49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49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187" name="Google Shape;1187;p4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88" name="Google Shape;1188;p4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0" name="Google Shape;1200;p4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01" name="Google Shape;1201;p49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02" name="Google Shape;1202;p49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203" name="Google Shape;1203;p49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49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52. Solo el usuario nos podrá indicar el año en que nació.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Veamos el paso a paso…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16" name="Google Shape;1216;p49"/>
          <p:cNvSpPr/>
          <p:nvPr/>
        </p:nvSpPr>
        <p:spPr>
          <a:xfrm>
            <a:off x="5553925" y="5368016"/>
            <a:ext cx="1175700" cy="4608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6B8733"/>
                </a:solidFill>
                <a:latin typeface="IBM Plex Mono"/>
                <a:ea typeface="IBM Plex Mono"/>
                <a:cs typeface="IBM Plex Mono"/>
                <a:sym typeface="IBM Plex Mono"/>
              </a:rPr>
              <a:t>2052</a:t>
            </a:r>
            <a:endParaRPr sz="2700">
              <a:solidFill>
                <a:srgbClr val="6B873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17" name="Google Shape;1217;p49"/>
          <p:cNvSpPr txBox="1"/>
          <p:nvPr/>
        </p:nvSpPr>
        <p:spPr>
          <a:xfrm>
            <a:off x="3591975" y="7554775"/>
            <a:ext cx="11662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Mostrar la edad del usuario por consola. Para esto, podemos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utilizar un print()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y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concatenar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diferentes valores.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218" name="Google Shape;12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500" y="75547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9"/>
          <p:cNvSpPr txBox="1"/>
          <p:nvPr/>
        </p:nvSpPr>
        <p:spPr>
          <a:xfrm>
            <a:off x="12108769" y="5828825"/>
            <a:ext cx="5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974D03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3000">
              <a:solidFill>
                <a:srgbClr val="974D0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20" name="Google Shape;12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975" y="3956163"/>
            <a:ext cx="13252050" cy="3047050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1" name="Google Shape;1221;p49"/>
          <p:cNvSpPr/>
          <p:nvPr/>
        </p:nvSpPr>
        <p:spPr>
          <a:xfrm>
            <a:off x="3875525" y="5903800"/>
            <a:ext cx="8983200" cy="528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75" y="3956163"/>
            <a:ext cx="13252050" cy="3047050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7" name="Google Shape;1227;p50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8" name="Google Shape;1228;p50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50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230" name="Google Shape;1230;p5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231" name="Google Shape;1231;p5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5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5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3" name="Google Shape;1243;p5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44" name="Google Shape;1244;p50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5" name="Google Shape;1245;p50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246" name="Google Shape;1246;p50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50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52. Solo el usuario nos podrá indicar el año en que nació.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Veamos el paso a paso…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9" name="Google Shape;1259;p50"/>
          <p:cNvSpPr txBox="1"/>
          <p:nvPr/>
        </p:nvSpPr>
        <p:spPr>
          <a:xfrm>
            <a:off x="3591975" y="7554775"/>
            <a:ext cx="1174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edad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 una variable de tipo número, debemos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transformarla a texto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Para esto, tendremos que usar la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función str()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260" name="Google Shape;12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500" y="75547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50"/>
          <p:cNvSpPr/>
          <p:nvPr/>
        </p:nvSpPr>
        <p:spPr>
          <a:xfrm>
            <a:off x="8018850" y="5947325"/>
            <a:ext cx="2152800" cy="528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1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7" name="Google Shape;1267;p51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1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51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270" name="Google Shape;1270;p51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51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Ejemplo edad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51"/>
          <p:cNvSpPr txBox="1"/>
          <p:nvPr/>
        </p:nvSpPr>
        <p:spPr>
          <a:xfrm>
            <a:off x="913800" y="2029100"/>
            <a:ext cx="1646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Imaginemos que nuestro objetivo es indicarle al usuario qué edad cumplirá en el 2052. Solo el usuario nos podrá indicar el año en que nació.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74" name="Google Shape;1274;p51"/>
          <p:cNvSpPr txBox="1"/>
          <p:nvPr/>
        </p:nvSpPr>
        <p:spPr>
          <a:xfrm>
            <a:off x="7608775" y="8489225"/>
            <a:ext cx="1029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263238"/>
                </a:solidFill>
                <a:latin typeface="Archivo"/>
                <a:ea typeface="Archivo"/>
                <a:cs typeface="Archivo"/>
                <a:sym typeface="Archivo"/>
              </a:rPr>
              <a:t>En este </a:t>
            </a:r>
            <a:r>
              <a:rPr b="1" lang="fr" sz="3500" u="sng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fr" sz="3500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/>
              </a:rPr>
              <a:t> </a:t>
            </a:r>
            <a:r>
              <a:rPr lang="fr" sz="3500">
                <a:solidFill>
                  <a:srgbClr val="263238"/>
                </a:solidFill>
                <a:latin typeface="Archivo"/>
                <a:ea typeface="Archivo"/>
                <a:cs typeface="Archivo"/>
                <a:sym typeface="Archivo"/>
              </a:rPr>
              <a:t>puedes ver el ejemplo hecho en Replit.</a:t>
            </a:r>
            <a:endParaRPr sz="3500">
              <a:solidFill>
                <a:srgbClr val="263238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275" name="Google Shape;1275;p51"/>
          <p:cNvGrpSpPr/>
          <p:nvPr/>
        </p:nvGrpSpPr>
        <p:grpSpPr>
          <a:xfrm>
            <a:off x="9203660" y="9182765"/>
            <a:ext cx="687779" cy="800424"/>
            <a:chOff x="9515250" y="6522825"/>
            <a:chExt cx="1490634" cy="1734772"/>
          </a:xfrm>
        </p:grpSpPr>
        <p:sp>
          <p:nvSpPr>
            <p:cNvPr id="1276" name="Google Shape;1276;p51"/>
            <p:cNvSpPr/>
            <p:nvPr/>
          </p:nvSpPr>
          <p:spPr>
            <a:xfrm>
              <a:off x="9515250" y="7301271"/>
              <a:ext cx="961267" cy="956326"/>
            </a:xfrm>
            <a:custGeom>
              <a:rect b="b" l="l" r="r" t="t"/>
              <a:pathLst>
                <a:path extrusionOk="0" h="8516" w="8560">
                  <a:moveTo>
                    <a:pt x="4057" y="1"/>
                  </a:moveTo>
                  <a:lnTo>
                    <a:pt x="0" y="3807"/>
                  </a:lnTo>
                  <a:lnTo>
                    <a:pt x="4358" y="8515"/>
                  </a:lnTo>
                  <a:lnTo>
                    <a:pt x="8559" y="4637"/>
                  </a:lnTo>
                  <a:lnTo>
                    <a:pt x="4057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9875049" y="7338217"/>
              <a:ext cx="165863" cy="160361"/>
            </a:xfrm>
            <a:custGeom>
              <a:rect b="b" l="l" r="r" t="t"/>
              <a:pathLst>
                <a:path extrusionOk="0" fill="none" h="1428" w="1477">
                  <a:moveTo>
                    <a:pt x="0" y="1"/>
                  </a:moveTo>
                  <a:lnTo>
                    <a:pt x="1477" y="1427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9805537" y="7411435"/>
              <a:ext cx="218531" cy="211007"/>
            </a:xfrm>
            <a:custGeom>
              <a:rect b="b" l="l" r="r" t="t"/>
              <a:pathLst>
                <a:path extrusionOk="0" fill="none" h="1879" w="1946">
                  <a:moveTo>
                    <a:pt x="1" y="1"/>
                  </a:moveTo>
                  <a:lnTo>
                    <a:pt x="1945" y="1878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9985212" y="6522825"/>
              <a:ext cx="1020672" cy="1237294"/>
            </a:xfrm>
            <a:custGeom>
              <a:rect b="b" l="l" r="r" t="t"/>
              <a:pathLst>
                <a:path extrusionOk="0" h="11018" w="9089">
                  <a:moveTo>
                    <a:pt x="5728" y="1"/>
                  </a:moveTo>
                  <a:cubicBezTo>
                    <a:pt x="5732" y="1"/>
                    <a:pt x="5736" y="1"/>
                    <a:pt x="5740" y="1"/>
                  </a:cubicBezTo>
                  <a:lnTo>
                    <a:pt x="5740" y="1"/>
                  </a:lnTo>
                  <a:cubicBezTo>
                    <a:pt x="5743" y="1"/>
                    <a:pt x="5747" y="1"/>
                    <a:pt x="5751" y="1"/>
                  </a:cubicBezTo>
                  <a:close/>
                  <a:moveTo>
                    <a:pt x="5740" y="1"/>
                  </a:moveTo>
                  <a:cubicBezTo>
                    <a:pt x="5403" y="7"/>
                    <a:pt x="5060" y="277"/>
                    <a:pt x="5060" y="614"/>
                  </a:cubicBezTo>
                  <a:lnTo>
                    <a:pt x="4959" y="3244"/>
                  </a:lnTo>
                  <a:cubicBezTo>
                    <a:pt x="4959" y="2904"/>
                    <a:pt x="4709" y="2625"/>
                    <a:pt x="4369" y="2625"/>
                  </a:cubicBezTo>
                  <a:lnTo>
                    <a:pt x="4090" y="2625"/>
                  </a:lnTo>
                  <a:cubicBezTo>
                    <a:pt x="3750" y="2625"/>
                    <a:pt x="3477" y="2904"/>
                    <a:pt x="3477" y="3244"/>
                  </a:cubicBezTo>
                  <a:lnTo>
                    <a:pt x="3477" y="3456"/>
                  </a:lnTo>
                  <a:cubicBezTo>
                    <a:pt x="3477" y="3116"/>
                    <a:pt x="3199" y="2843"/>
                    <a:pt x="2859" y="2843"/>
                  </a:cubicBezTo>
                  <a:lnTo>
                    <a:pt x="2591" y="2843"/>
                  </a:lnTo>
                  <a:cubicBezTo>
                    <a:pt x="2257" y="2843"/>
                    <a:pt x="1978" y="3116"/>
                    <a:pt x="1978" y="3456"/>
                  </a:cubicBezTo>
                  <a:lnTo>
                    <a:pt x="1978" y="3751"/>
                  </a:lnTo>
                  <a:cubicBezTo>
                    <a:pt x="1978" y="3411"/>
                    <a:pt x="1688" y="3132"/>
                    <a:pt x="1349" y="3132"/>
                  </a:cubicBezTo>
                  <a:lnTo>
                    <a:pt x="1064" y="3132"/>
                  </a:lnTo>
                  <a:cubicBezTo>
                    <a:pt x="724" y="3132"/>
                    <a:pt x="451" y="3411"/>
                    <a:pt x="451" y="3751"/>
                  </a:cubicBezTo>
                  <a:lnTo>
                    <a:pt x="463" y="6281"/>
                  </a:lnTo>
                  <a:cubicBezTo>
                    <a:pt x="463" y="6376"/>
                    <a:pt x="424" y="6465"/>
                    <a:pt x="357" y="6526"/>
                  </a:cubicBezTo>
                  <a:lnTo>
                    <a:pt x="0" y="6938"/>
                  </a:lnTo>
                  <a:lnTo>
                    <a:pt x="3962" y="11017"/>
                  </a:lnTo>
                  <a:lnTo>
                    <a:pt x="6631" y="8148"/>
                  </a:lnTo>
                  <a:cubicBezTo>
                    <a:pt x="6631" y="8148"/>
                    <a:pt x="7177" y="8047"/>
                    <a:pt x="8113" y="7908"/>
                  </a:cubicBezTo>
                  <a:lnTo>
                    <a:pt x="8503" y="7886"/>
                  </a:lnTo>
                  <a:cubicBezTo>
                    <a:pt x="8849" y="7819"/>
                    <a:pt x="9089" y="7512"/>
                    <a:pt x="9072" y="7161"/>
                  </a:cubicBezTo>
                  <a:cubicBezTo>
                    <a:pt x="9055" y="6793"/>
                    <a:pt x="8760" y="6498"/>
                    <a:pt x="8392" y="6481"/>
                  </a:cubicBezTo>
                  <a:lnTo>
                    <a:pt x="6743" y="6381"/>
                  </a:lnTo>
                  <a:cubicBezTo>
                    <a:pt x="6497" y="6381"/>
                    <a:pt x="6458" y="6136"/>
                    <a:pt x="6458" y="6058"/>
                  </a:cubicBezTo>
                  <a:lnTo>
                    <a:pt x="6419" y="614"/>
                  </a:lnTo>
                  <a:cubicBezTo>
                    <a:pt x="6419" y="277"/>
                    <a:pt x="6076" y="7"/>
                    <a:pt x="57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9985212" y="6522825"/>
              <a:ext cx="1020672" cy="1237294"/>
            </a:xfrm>
            <a:custGeom>
              <a:rect b="b" l="l" r="r" t="t"/>
              <a:pathLst>
                <a:path extrusionOk="0" fill="none" h="11018" w="9089">
                  <a:moveTo>
                    <a:pt x="6458" y="6058"/>
                  </a:moveTo>
                  <a:cubicBezTo>
                    <a:pt x="6458" y="6136"/>
                    <a:pt x="6497" y="6381"/>
                    <a:pt x="6743" y="6381"/>
                  </a:cubicBezTo>
                  <a:lnTo>
                    <a:pt x="8392" y="6481"/>
                  </a:lnTo>
                  <a:cubicBezTo>
                    <a:pt x="8760" y="6498"/>
                    <a:pt x="9055" y="6793"/>
                    <a:pt x="9072" y="7161"/>
                  </a:cubicBezTo>
                  <a:cubicBezTo>
                    <a:pt x="9089" y="7512"/>
                    <a:pt x="8849" y="7819"/>
                    <a:pt x="8503" y="7886"/>
                  </a:cubicBezTo>
                  <a:lnTo>
                    <a:pt x="8113" y="7908"/>
                  </a:lnTo>
                  <a:cubicBezTo>
                    <a:pt x="7177" y="8047"/>
                    <a:pt x="6631" y="8148"/>
                    <a:pt x="6631" y="8148"/>
                  </a:cubicBezTo>
                  <a:lnTo>
                    <a:pt x="3962" y="11017"/>
                  </a:lnTo>
                  <a:lnTo>
                    <a:pt x="0" y="6938"/>
                  </a:lnTo>
                  <a:lnTo>
                    <a:pt x="357" y="6526"/>
                  </a:lnTo>
                  <a:cubicBezTo>
                    <a:pt x="424" y="6465"/>
                    <a:pt x="463" y="6376"/>
                    <a:pt x="463" y="6281"/>
                  </a:cubicBezTo>
                  <a:lnTo>
                    <a:pt x="451" y="3751"/>
                  </a:lnTo>
                  <a:cubicBezTo>
                    <a:pt x="451" y="3411"/>
                    <a:pt x="724" y="3132"/>
                    <a:pt x="1064" y="3132"/>
                  </a:cubicBezTo>
                  <a:lnTo>
                    <a:pt x="1349" y="3132"/>
                  </a:lnTo>
                  <a:cubicBezTo>
                    <a:pt x="1688" y="3132"/>
                    <a:pt x="1978" y="3411"/>
                    <a:pt x="1978" y="3751"/>
                  </a:cubicBezTo>
                  <a:lnTo>
                    <a:pt x="1978" y="3456"/>
                  </a:lnTo>
                  <a:cubicBezTo>
                    <a:pt x="1978" y="3116"/>
                    <a:pt x="2257" y="2843"/>
                    <a:pt x="2591" y="2843"/>
                  </a:cubicBezTo>
                  <a:lnTo>
                    <a:pt x="2859" y="2843"/>
                  </a:lnTo>
                  <a:cubicBezTo>
                    <a:pt x="3199" y="2843"/>
                    <a:pt x="3477" y="3116"/>
                    <a:pt x="3477" y="3456"/>
                  </a:cubicBezTo>
                  <a:lnTo>
                    <a:pt x="3477" y="3244"/>
                  </a:lnTo>
                  <a:cubicBezTo>
                    <a:pt x="3477" y="2904"/>
                    <a:pt x="3750" y="2625"/>
                    <a:pt x="4090" y="2625"/>
                  </a:cubicBezTo>
                  <a:lnTo>
                    <a:pt x="4369" y="2625"/>
                  </a:lnTo>
                  <a:cubicBezTo>
                    <a:pt x="4709" y="2625"/>
                    <a:pt x="4959" y="2904"/>
                    <a:pt x="4959" y="3244"/>
                  </a:cubicBezTo>
                  <a:lnTo>
                    <a:pt x="5060" y="614"/>
                  </a:lnTo>
                  <a:cubicBezTo>
                    <a:pt x="5060" y="274"/>
                    <a:pt x="5411" y="1"/>
                    <a:pt x="5751" y="1"/>
                  </a:cubicBezTo>
                  <a:lnTo>
                    <a:pt x="5728" y="1"/>
                  </a:lnTo>
                  <a:cubicBezTo>
                    <a:pt x="6068" y="1"/>
                    <a:pt x="6419" y="274"/>
                    <a:pt x="6419" y="6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10542092" y="6861402"/>
              <a:ext cx="112" cy="132174"/>
            </a:xfrm>
            <a:custGeom>
              <a:rect b="b" l="l" r="r" t="t"/>
              <a:pathLst>
                <a:path extrusionOk="0" fill="none" h="1177" w="1">
                  <a:moveTo>
                    <a:pt x="0" y="117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10374994" y="6903289"/>
              <a:ext cx="112" cy="104661"/>
            </a:xfrm>
            <a:custGeom>
              <a:rect b="b" l="l" r="r" t="t"/>
              <a:pathLst>
                <a:path extrusionOk="0" fill="none" h="932" w="1">
                  <a:moveTo>
                    <a:pt x="1" y="93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10206661" y="6930802"/>
              <a:ext cx="112" cy="90849"/>
            </a:xfrm>
            <a:custGeom>
              <a:rect b="b" l="l" r="r" t="t"/>
              <a:pathLst>
                <a:path extrusionOk="0" fill="none" h="809" w="1">
                  <a:moveTo>
                    <a:pt x="1" y="80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4" name="Google Shape;12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13" y="3946250"/>
            <a:ext cx="17365075" cy="2876425"/>
          </a:xfrm>
          <a:prstGeom prst="rect">
            <a:avLst/>
          </a:prstGeom>
          <a:noFill/>
          <a:ln cap="flat" cmpd="sng" w="38100">
            <a:solidFill>
              <a:srgbClr val="FFC5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2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0" name="Google Shape;1290;p52"/>
          <p:cNvSpPr/>
          <p:nvPr/>
        </p:nvSpPr>
        <p:spPr>
          <a:xfrm>
            <a:off x="523125" y="5355475"/>
            <a:ext cx="4127100" cy="13071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52"/>
          <p:cNvSpPr txBox="1"/>
          <p:nvPr/>
        </p:nvSpPr>
        <p:spPr>
          <a:xfrm>
            <a:off x="644450" y="4246875"/>
            <a:ext cx="9031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Veamos un último ejemplo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2" name="Google Shape;1292;p52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93" name="Google Shape;1293;p52"/>
          <p:cNvCxnSpPr>
            <a:stCxn id="1292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52"/>
          <p:cNvCxnSpPr>
            <a:stCxn id="1292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5" name="Google Shape;1295;p52"/>
          <p:cNvGrpSpPr/>
          <p:nvPr/>
        </p:nvGrpSpPr>
        <p:grpSpPr>
          <a:xfrm>
            <a:off x="913788" y="717625"/>
            <a:ext cx="3957972" cy="536147"/>
            <a:chOff x="913788" y="717625"/>
            <a:chExt cx="3957972" cy="536147"/>
          </a:xfrm>
        </p:grpSpPr>
        <p:grpSp>
          <p:nvGrpSpPr>
            <p:cNvPr id="1296" name="Google Shape;1296;p5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297" name="Google Shape;1297;p5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5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5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5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5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5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9" name="Google Shape;1309;p5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10" name="Google Shape;1310;p52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11" name="Google Shape;1311;p52"/>
          <p:cNvPicPr preferRelativeResize="0"/>
          <p:nvPr/>
        </p:nvPicPr>
        <p:blipFill rotWithShape="1">
          <a:blip r:embed="rId3">
            <a:alphaModFix/>
          </a:blip>
          <a:srcRect b="0" l="0" r="0" t="21166"/>
          <a:stretch/>
        </p:blipFill>
        <p:spPr>
          <a:xfrm>
            <a:off x="9153300" y="6820342"/>
            <a:ext cx="3957949" cy="3120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52"/>
          <p:cNvSpPr/>
          <p:nvPr/>
        </p:nvSpPr>
        <p:spPr>
          <a:xfrm>
            <a:off x="9675650" y="6429825"/>
            <a:ext cx="3823500" cy="123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8" name="Google Shape;1318;p53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53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320" name="Google Shape;1320;p5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21" name="Google Shape;1321;p5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5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34" name="Google Shape;1334;p53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¿Cuál es el error?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5" name="Google Shape;1335;p53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336" name="Google Shape;1336;p53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53"/>
          <p:cNvSpPr txBox="1"/>
          <p:nvPr/>
        </p:nvSpPr>
        <p:spPr>
          <a:xfrm>
            <a:off x="913800" y="2181500"/>
            <a:ext cx="16460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Por último, tenemos otro objetivo: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preguntarle la edad al usuario y saber si es mayor de edad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Para esto, un programador nos pasó el siguiente código, pero nos da error. ¿Cuál será el error? Y ¿cómo podemos solucionarlo? 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49" name="Google Shape;1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700" y="4371224"/>
            <a:ext cx="11524599" cy="2597608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54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55" name="Google Shape;1355;p54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54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357" name="Google Shape;1357;p5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58" name="Google Shape;1358;p5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5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5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0" name="Google Shape;1370;p5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71" name="Google Shape;1371;p54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¿Cuál es el error?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2" name="Google Shape;1372;p54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373" name="Google Shape;1373;p54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4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4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54"/>
          <p:cNvSpPr txBox="1"/>
          <p:nvPr/>
        </p:nvSpPr>
        <p:spPr>
          <a:xfrm>
            <a:off x="913800" y="2181500"/>
            <a:ext cx="16460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Por último, tenemos otro objetivo: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preguntarle la edad al usuario y saber si es mayor de edad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Para esto, un programador nos pasó el siguiente código, pero nos da error. ¿Cuál será el </a:t>
            </a:r>
            <a:r>
              <a:rPr b="1" lang="fr" sz="30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error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? Y ¿cómo podemos solucionarlo? 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86" name="Google Shape;1386;p54"/>
          <p:cNvSpPr/>
          <p:nvPr/>
        </p:nvSpPr>
        <p:spPr>
          <a:xfrm>
            <a:off x="2274429" y="5303954"/>
            <a:ext cx="1548600" cy="4086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4"/>
          <p:cNvSpPr/>
          <p:nvPr/>
        </p:nvSpPr>
        <p:spPr>
          <a:xfrm>
            <a:off x="1805625" y="7422563"/>
            <a:ext cx="131049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Error: 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comparar un </a:t>
            </a: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dato de tipo texto con un número.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3000"/>
          </a:p>
        </p:txBody>
      </p:sp>
      <p:pic>
        <p:nvPicPr>
          <p:cNvPr id="1388" name="Google Shape;1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94" y="4254625"/>
            <a:ext cx="15263212" cy="26928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89" name="Google Shape;1389;p54"/>
          <p:cNvGrpSpPr/>
          <p:nvPr/>
        </p:nvGrpSpPr>
        <p:grpSpPr>
          <a:xfrm>
            <a:off x="673422" y="7458588"/>
            <a:ext cx="1047840" cy="1048486"/>
            <a:chOff x="12658384" y="4892603"/>
            <a:chExt cx="1047840" cy="1048486"/>
          </a:xfrm>
        </p:grpSpPr>
        <p:sp>
          <p:nvSpPr>
            <p:cNvPr id="1390" name="Google Shape;1390;p54"/>
            <p:cNvSpPr/>
            <p:nvPr/>
          </p:nvSpPr>
          <p:spPr>
            <a:xfrm>
              <a:off x="12658384" y="4892603"/>
              <a:ext cx="1047840" cy="1048486"/>
            </a:xfrm>
            <a:custGeom>
              <a:rect b="b" l="l" r="r" t="t"/>
              <a:pathLst>
                <a:path extrusionOk="0" h="25988" w="25972">
                  <a:moveTo>
                    <a:pt x="12978" y="0"/>
                  </a:moveTo>
                  <a:cubicBezTo>
                    <a:pt x="5805" y="0"/>
                    <a:pt x="1" y="5821"/>
                    <a:pt x="1" y="12994"/>
                  </a:cubicBezTo>
                  <a:cubicBezTo>
                    <a:pt x="1" y="20167"/>
                    <a:pt x="5805" y="25988"/>
                    <a:pt x="12978" y="25988"/>
                  </a:cubicBezTo>
                  <a:cubicBezTo>
                    <a:pt x="20151" y="25988"/>
                    <a:pt x="25972" y="20167"/>
                    <a:pt x="25972" y="12994"/>
                  </a:cubicBezTo>
                  <a:cubicBezTo>
                    <a:pt x="25972" y="5821"/>
                    <a:pt x="20151" y="0"/>
                    <a:pt x="12978" y="0"/>
                  </a:cubicBezTo>
                  <a:close/>
                </a:path>
              </a:pathLst>
            </a:custGeom>
            <a:solidFill>
              <a:srgbClr val="FF8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13001680" y="5235213"/>
              <a:ext cx="364598" cy="359958"/>
            </a:xfrm>
            <a:custGeom>
              <a:rect b="b" l="l" r="r" t="t"/>
              <a:pathLst>
                <a:path extrusionOk="0" fill="none" h="8922" w="9037">
                  <a:moveTo>
                    <a:pt x="0" y="0"/>
                  </a:moveTo>
                  <a:lnTo>
                    <a:pt x="9037" y="8921"/>
                  </a:lnTo>
                </a:path>
              </a:pathLst>
            </a:custGeom>
            <a:solidFill>
              <a:srgbClr val="FF8D7A"/>
            </a:solidFill>
            <a:ln cap="flat" cmpd="sng" w="19050">
              <a:solidFill>
                <a:srgbClr val="000000"/>
              </a:solidFill>
              <a:prstDash val="solid"/>
              <a:miter lim="164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13001680" y="5235213"/>
              <a:ext cx="364598" cy="359958"/>
            </a:xfrm>
            <a:custGeom>
              <a:rect b="b" l="l" r="r" t="t"/>
              <a:pathLst>
                <a:path extrusionOk="0" fill="none" h="8922" w="9037">
                  <a:moveTo>
                    <a:pt x="9037" y="0"/>
                  </a:moveTo>
                  <a:lnTo>
                    <a:pt x="0" y="8921"/>
                  </a:lnTo>
                </a:path>
              </a:pathLst>
            </a:custGeom>
            <a:solidFill>
              <a:srgbClr val="FF8D7A"/>
            </a:solidFill>
            <a:ln cap="flat" cmpd="sng" w="19050">
              <a:solidFill>
                <a:srgbClr val="000000"/>
              </a:solidFill>
              <a:prstDash val="solid"/>
              <a:miter lim="164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5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98" name="Google Shape;1398;p55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55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400" name="Google Shape;1400;p5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01" name="Google Shape;1401;p5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5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5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5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5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5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5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5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5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5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5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5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3" name="Google Shape;1413;p5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14" name="Google Shape;1414;p55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¿Cuál es el error?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5" name="Google Shape;1415;p55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416" name="Google Shape;1416;p55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5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5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5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5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8" name="Google Shape;1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900" y="4254625"/>
            <a:ext cx="15263018" cy="26928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9" name="Google Shape;1429;p55"/>
          <p:cNvSpPr txBox="1"/>
          <p:nvPr/>
        </p:nvSpPr>
        <p:spPr>
          <a:xfrm>
            <a:off x="913800" y="2181500"/>
            <a:ext cx="16460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Por último, tenemos otro objetivo: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preguntarle la edad al usuario y saber si es mayor de edad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Para esto, un programador nos pasó el siguiente código pero nos da error. ¿Cuál será el error? Y ¿cómo podemos </a:t>
            </a:r>
            <a:r>
              <a:rPr b="1" lang="fr" sz="3000">
                <a:solidFill>
                  <a:schemeClr val="lt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solucionarlo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? 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30" name="Google Shape;1430;p55"/>
          <p:cNvSpPr/>
          <p:nvPr/>
        </p:nvSpPr>
        <p:spPr>
          <a:xfrm>
            <a:off x="3447625" y="5337050"/>
            <a:ext cx="5832900" cy="449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55"/>
          <p:cNvSpPr/>
          <p:nvPr/>
        </p:nvSpPr>
        <p:spPr>
          <a:xfrm>
            <a:off x="1805625" y="7422575"/>
            <a:ext cx="155640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Solución: 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Utilizar la función </a:t>
            </a: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int()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 para cambiar el tipo de dato de texto a </a:t>
            </a:r>
            <a:r>
              <a:rPr b="1"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número</a:t>
            </a:r>
            <a:r>
              <a:rPr lang="fr" sz="33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33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32" name="Google Shape;1432;p55"/>
          <p:cNvGrpSpPr/>
          <p:nvPr/>
        </p:nvGrpSpPr>
        <p:grpSpPr>
          <a:xfrm>
            <a:off x="695288" y="7455913"/>
            <a:ext cx="1053811" cy="1053811"/>
            <a:chOff x="4048477" y="4811150"/>
            <a:chExt cx="1053811" cy="1053811"/>
          </a:xfrm>
        </p:grpSpPr>
        <p:sp>
          <p:nvSpPr>
            <p:cNvPr id="1433" name="Google Shape;1433;p55"/>
            <p:cNvSpPr/>
            <p:nvPr/>
          </p:nvSpPr>
          <p:spPr>
            <a:xfrm>
              <a:off x="4048477" y="4811150"/>
              <a:ext cx="1053811" cy="1053811"/>
            </a:xfrm>
            <a:custGeom>
              <a:rect b="b" l="l" r="r" t="t"/>
              <a:pathLst>
                <a:path extrusionOk="0" h="26120" w="26120">
                  <a:moveTo>
                    <a:pt x="13060" y="0"/>
                  </a:moveTo>
                  <a:cubicBezTo>
                    <a:pt x="5838" y="0"/>
                    <a:pt x="1" y="5837"/>
                    <a:pt x="1" y="13060"/>
                  </a:cubicBezTo>
                  <a:cubicBezTo>
                    <a:pt x="1" y="20266"/>
                    <a:pt x="5838" y="26120"/>
                    <a:pt x="13060" y="26120"/>
                  </a:cubicBezTo>
                  <a:cubicBezTo>
                    <a:pt x="20266" y="26120"/>
                    <a:pt x="26120" y="20266"/>
                    <a:pt x="26120" y="13060"/>
                  </a:cubicBezTo>
                  <a:cubicBezTo>
                    <a:pt x="26120" y="5837"/>
                    <a:pt x="20266" y="0"/>
                    <a:pt x="13060" y="0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4321895" y="5142423"/>
              <a:ext cx="506330" cy="390580"/>
            </a:xfrm>
            <a:custGeom>
              <a:rect b="b" l="l" r="r" t="t"/>
              <a:pathLst>
                <a:path extrusionOk="0" fill="none" h="9681" w="12550">
                  <a:moveTo>
                    <a:pt x="1" y="6119"/>
                  </a:moveTo>
                  <a:lnTo>
                    <a:pt x="3909" y="9680"/>
                  </a:lnTo>
                  <a:lnTo>
                    <a:pt x="12549" y="1"/>
                  </a:lnTo>
                </a:path>
              </a:pathLst>
            </a:custGeom>
            <a:solidFill>
              <a:srgbClr val="00CC7E"/>
            </a:solidFill>
            <a:ln cap="flat" cmpd="sng" w="19050">
              <a:solidFill>
                <a:srgbClr val="000000"/>
              </a:solidFill>
              <a:prstDash val="solid"/>
              <a:miter lim="164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56"/>
          <p:cNvSpPr txBox="1"/>
          <p:nvPr/>
        </p:nvSpPr>
        <p:spPr>
          <a:xfrm>
            <a:off x="913825" y="2487075"/>
            <a:ext cx="93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Actividades</a:t>
            </a:r>
            <a:endParaRPr b="1" sz="5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0" name="Google Shape;1440;p56"/>
          <p:cNvGrpSpPr/>
          <p:nvPr/>
        </p:nvGrpSpPr>
        <p:grpSpPr>
          <a:xfrm>
            <a:off x="24242354" y="1029025"/>
            <a:ext cx="1551546" cy="11658311"/>
            <a:chOff x="-3766725" y="2744225"/>
            <a:chExt cx="3492900" cy="1362000"/>
          </a:xfrm>
        </p:grpSpPr>
        <p:cxnSp>
          <p:nvCxnSpPr>
            <p:cNvPr id="1441" name="Google Shape;1441;p56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56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56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56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56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56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47" name="Google Shape;1447;p56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448" name="Google Shape;1448;p56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56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1451" name="Google Shape;1451;p56"/>
          <p:cNvSpPr/>
          <p:nvPr/>
        </p:nvSpPr>
        <p:spPr>
          <a:xfrm rot="5400000">
            <a:off x="4753900" y="-44637"/>
            <a:ext cx="2946000" cy="10626000"/>
          </a:xfrm>
          <a:prstGeom prst="round2SameRect">
            <a:avLst>
              <a:gd fmla="val 35491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2" name="Google Shape;1452;p56"/>
          <p:cNvSpPr txBox="1"/>
          <p:nvPr/>
        </p:nvSpPr>
        <p:spPr>
          <a:xfrm>
            <a:off x="1552300" y="4104663"/>
            <a:ext cx="9349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b="1" lang="fr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Playground</a:t>
            </a: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encontrarás un </a:t>
            </a:r>
            <a:r>
              <a:rPr b="1" lang="fr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cuestionario</a:t>
            </a: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 preguntas relacionadas a esta presentación.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3" name="Google Shape;1453;p56"/>
          <p:cNvSpPr/>
          <p:nvPr/>
        </p:nvSpPr>
        <p:spPr>
          <a:xfrm rot="5400000">
            <a:off x="4753900" y="3092613"/>
            <a:ext cx="2946000" cy="10626000"/>
          </a:xfrm>
          <a:prstGeom prst="round2SameRect">
            <a:avLst>
              <a:gd fmla="val 354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4" name="Google Shape;1454;p56"/>
          <p:cNvSpPr txBox="1"/>
          <p:nvPr/>
        </p:nvSpPr>
        <p:spPr>
          <a:xfrm>
            <a:off x="1552300" y="7241913"/>
            <a:ext cx="9349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También tendrás que resolver </a:t>
            </a:r>
            <a:r>
              <a:rPr b="1" lang="fr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actividades</a:t>
            </a: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 entregar el link en </a:t>
            </a:r>
            <a:r>
              <a:rPr b="1" lang="fr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Playground</a:t>
            </a:r>
            <a:r>
              <a:rPr lang="fr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55" name="Google Shape;1455;p56"/>
          <p:cNvGrpSpPr/>
          <p:nvPr/>
        </p:nvGrpSpPr>
        <p:grpSpPr>
          <a:xfrm>
            <a:off x="12802662" y="1205068"/>
            <a:ext cx="4365693" cy="4618015"/>
            <a:chOff x="1438525" y="7648472"/>
            <a:chExt cx="1671911" cy="1768541"/>
          </a:xfrm>
        </p:grpSpPr>
        <p:sp>
          <p:nvSpPr>
            <p:cNvPr id="1456" name="Google Shape;1456;p56"/>
            <p:cNvSpPr/>
            <p:nvPr/>
          </p:nvSpPr>
          <p:spPr>
            <a:xfrm>
              <a:off x="2977581" y="9379342"/>
              <a:ext cx="35408" cy="37671"/>
            </a:xfrm>
            <a:custGeom>
              <a:rect b="b" l="l" r="r" t="t"/>
              <a:pathLst>
                <a:path extrusionOk="0" fill="none" h="749" w="704">
                  <a:moveTo>
                    <a:pt x="1" y="749"/>
                  </a:moveTo>
                  <a:lnTo>
                    <a:pt x="704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2304885" y="9379342"/>
              <a:ext cx="35206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1632189" y="9379342"/>
              <a:ext cx="35207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8A6DF1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1635029" y="8044953"/>
              <a:ext cx="377211" cy="421497"/>
            </a:xfrm>
            <a:custGeom>
              <a:rect b="b" l="l" r="r" t="t"/>
              <a:pathLst>
                <a:path extrusionOk="0" h="4854" w="4344">
                  <a:moveTo>
                    <a:pt x="4344" y="1"/>
                  </a:moveTo>
                  <a:lnTo>
                    <a:pt x="2877" y="112"/>
                  </a:lnTo>
                  <a:cubicBezTo>
                    <a:pt x="2471" y="144"/>
                    <a:pt x="2104" y="359"/>
                    <a:pt x="1881" y="694"/>
                  </a:cubicBezTo>
                  <a:lnTo>
                    <a:pt x="192" y="3252"/>
                  </a:lnTo>
                  <a:cubicBezTo>
                    <a:pt x="24" y="3507"/>
                    <a:pt x="1" y="3834"/>
                    <a:pt x="120" y="4113"/>
                  </a:cubicBezTo>
                  <a:cubicBezTo>
                    <a:pt x="248" y="4400"/>
                    <a:pt x="503" y="4599"/>
                    <a:pt x="813" y="4639"/>
                  </a:cubicBezTo>
                  <a:lnTo>
                    <a:pt x="2152" y="4854"/>
                  </a:lnTo>
                  <a:cubicBezTo>
                    <a:pt x="2463" y="3188"/>
                    <a:pt x="3212" y="1523"/>
                    <a:pt x="4344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2288276" y="8742484"/>
              <a:ext cx="421497" cy="373043"/>
            </a:xfrm>
            <a:custGeom>
              <a:rect b="b" l="l" r="r" t="t"/>
              <a:pathLst>
                <a:path extrusionOk="0" h="4296" w="4854">
                  <a:moveTo>
                    <a:pt x="4853" y="1"/>
                  </a:moveTo>
                  <a:lnTo>
                    <a:pt x="4853" y="1"/>
                  </a:lnTo>
                  <a:cubicBezTo>
                    <a:pt x="3323" y="1124"/>
                    <a:pt x="1666" y="1873"/>
                    <a:pt x="0" y="2192"/>
                  </a:cubicBezTo>
                  <a:lnTo>
                    <a:pt x="207" y="3531"/>
                  </a:lnTo>
                  <a:cubicBezTo>
                    <a:pt x="255" y="3834"/>
                    <a:pt x="454" y="4097"/>
                    <a:pt x="733" y="4216"/>
                  </a:cubicBezTo>
                  <a:cubicBezTo>
                    <a:pt x="853" y="4272"/>
                    <a:pt x="980" y="4296"/>
                    <a:pt x="1100" y="4296"/>
                  </a:cubicBezTo>
                  <a:cubicBezTo>
                    <a:pt x="1275" y="4296"/>
                    <a:pt x="1451" y="4248"/>
                    <a:pt x="1602" y="4144"/>
                  </a:cubicBezTo>
                  <a:lnTo>
                    <a:pt x="4152" y="2455"/>
                  </a:lnTo>
                  <a:cubicBezTo>
                    <a:pt x="4495" y="2232"/>
                    <a:pt x="4710" y="1873"/>
                    <a:pt x="4742" y="146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1899350" y="8323166"/>
              <a:ext cx="532212" cy="528738"/>
            </a:xfrm>
            <a:custGeom>
              <a:rect b="b" l="l" r="r" t="t"/>
              <a:pathLst>
                <a:path extrusionOk="0" h="6089" w="6129">
                  <a:moveTo>
                    <a:pt x="614" y="0"/>
                  </a:moveTo>
                  <a:cubicBezTo>
                    <a:pt x="359" y="638"/>
                    <a:pt x="168" y="1315"/>
                    <a:pt x="49" y="2009"/>
                  </a:cubicBezTo>
                  <a:cubicBezTo>
                    <a:pt x="1" y="2287"/>
                    <a:pt x="96" y="2566"/>
                    <a:pt x="288" y="2766"/>
                  </a:cubicBezTo>
                  <a:lnTo>
                    <a:pt x="3364" y="5834"/>
                  </a:lnTo>
                  <a:cubicBezTo>
                    <a:pt x="3531" y="6001"/>
                    <a:pt x="3746" y="6089"/>
                    <a:pt x="3977" y="6089"/>
                  </a:cubicBezTo>
                  <a:cubicBezTo>
                    <a:pt x="4025" y="6089"/>
                    <a:pt x="4073" y="6089"/>
                    <a:pt x="4113" y="6081"/>
                  </a:cubicBezTo>
                  <a:cubicBezTo>
                    <a:pt x="4814" y="5961"/>
                    <a:pt x="5483" y="5770"/>
                    <a:pt x="6129" y="5507"/>
                  </a:cubicBezTo>
                  <a:lnTo>
                    <a:pt x="614" y="0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h="12839" w="12895">
                  <a:moveTo>
                    <a:pt x="7519" y="2848"/>
                  </a:moveTo>
                  <a:cubicBezTo>
                    <a:pt x="8153" y="2848"/>
                    <a:pt x="8786" y="3089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ubicBezTo>
                    <a:pt x="6252" y="3089"/>
                    <a:pt x="6886" y="2848"/>
                    <a:pt x="7519" y="2848"/>
                  </a:cubicBezTo>
                  <a:close/>
                  <a:moveTo>
                    <a:pt x="11261" y="1"/>
                  </a:move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fill="none" h="12839" w="12895">
                  <a:moveTo>
                    <a:pt x="5770" y="3571"/>
                  </a:moveTo>
                  <a:cubicBezTo>
                    <a:pt x="6734" y="2607"/>
                    <a:pt x="8304" y="2607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lose/>
                  <a:moveTo>
                    <a:pt x="11500" y="7491"/>
                  </a:move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2515259" y="7981999"/>
              <a:ext cx="257466" cy="257553"/>
            </a:xfrm>
            <a:custGeom>
              <a:rect b="b" l="l" r="r" t="t"/>
              <a:pathLst>
                <a:path extrusionOk="0" h="2966" w="2965">
                  <a:moveTo>
                    <a:pt x="1482" y="1"/>
                  </a:moveTo>
                  <a:cubicBezTo>
                    <a:pt x="1100" y="1"/>
                    <a:pt x="717" y="144"/>
                    <a:pt x="430" y="431"/>
                  </a:cubicBezTo>
                  <a:cubicBezTo>
                    <a:pt x="151" y="710"/>
                    <a:pt x="0" y="1084"/>
                    <a:pt x="0" y="1483"/>
                  </a:cubicBezTo>
                  <a:cubicBezTo>
                    <a:pt x="0" y="1881"/>
                    <a:pt x="151" y="2248"/>
                    <a:pt x="430" y="2535"/>
                  </a:cubicBezTo>
                  <a:cubicBezTo>
                    <a:pt x="721" y="2822"/>
                    <a:pt x="1102" y="2965"/>
                    <a:pt x="1482" y="2965"/>
                  </a:cubicBezTo>
                  <a:cubicBezTo>
                    <a:pt x="1863" y="2965"/>
                    <a:pt x="2243" y="2822"/>
                    <a:pt x="2534" y="2535"/>
                  </a:cubicBezTo>
                  <a:cubicBezTo>
                    <a:pt x="2813" y="2248"/>
                    <a:pt x="2965" y="1881"/>
                    <a:pt x="2965" y="1483"/>
                  </a:cubicBezTo>
                  <a:cubicBezTo>
                    <a:pt x="2965" y="1084"/>
                    <a:pt x="2813" y="710"/>
                    <a:pt x="2534" y="431"/>
                  </a:cubicBezTo>
                  <a:cubicBezTo>
                    <a:pt x="2239" y="144"/>
                    <a:pt x="1865" y="1"/>
                    <a:pt x="1482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fill="none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fill="none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fill="none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56"/>
          <p:cNvGrpSpPr/>
          <p:nvPr/>
        </p:nvGrpSpPr>
        <p:grpSpPr>
          <a:xfrm>
            <a:off x="14213813" y="9642200"/>
            <a:ext cx="3957972" cy="536147"/>
            <a:chOff x="913788" y="717625"/>
            <a:chExt cx="3957972" cy="536147"/>
          </a:xfrm>
        </p:grpSpPr>
        <p:grpSp>
          <p:nvGrpSpPr>
            <p:cNvPr id="1472" name="Google Shape;1472;p5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73" name="Google Shape;1473;p5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5" name="Google Shape;1485;p5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7"/>
          <p:cNvSpPr txBox="1"/>
          <p:nvPr/>
        </p:nvSpPr>
        <p:spPr>
          <a:xfrm>
            <a:off x="4324949" y="981625"/>
            <a:ext cx="963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¿Preguntas?</a:t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491" name="Google Shape;1491;p57"/>
          <p:cNvGrpSpPr/>
          <p:nvPr/>
        </p:nvGrpSpPr>
        <p:grpSpPr>
          <a:xfrm>
            <a:off x="5804728" y="2988773"/>
            <a:ext cx="6678545" cy="6316600"/>
            <a:chOff x="2078675" y="1829575"/>
            <a:chExt cx="852475" cy="806275"/>
          </a:xfrm>
        </p:grpSpPr>
        <p:sp>
          <p:nvSpPr>
            <p:cNvPr id="1492" name="Google Shape;1492;p57"/>
            <p:cNvSpPr/>
            <p:nvPr/>
          </p:nvSpPr>
          <p:spPr>
            <a:xfrm>
              <a:off x="2135175" y="1869400"/>
              <a:ext cx="724425" cy="765825"/>
            </a:xfrm>
            <a:custGeom>
              <a:rect b="b" l="l" r="r" t="t"/>
              <a:pathLst>
                <a:path extrusionOk="0" h="30633" w="28977">
                  <a:moveTo>
                    <a:pt x="28795" y="183"/>
                  </a:moveTo>
                  <a:lnTo>
                    <a:pt x="28795" y="30450"/>
                  </a:lnTo>
                  <a:lnTo>
                    <a:pt x="2976" y="30450"/>
                  </a:lnTo>
                  <a:cubicBezTo>
                    <a:pt x="1437" y="30450"/>
                    <a:pt x="183" y="29196"/>
                    <a:pt x="183" y="27657"/>
                  </a:cubicBezTo>
                  <a:lnTo>
                    <a:pt x="183" y="2972"/>
                  </a:lnTo>
                  <a:cubicBezTo>
                    <a:pt x="183" y="1434"/>
                    <a:pt x="1437" y="183"/>
                    <a:pt x="2976" y="183"/>
                  </a:cubicBezTo>
                  <a:close/>
                  <a:moveTo>
                    <a:pt x="2976" y="1"/>
                  </a:moveTo>
                  <a:cubicBezTo>
                    <a:pt x="1335" y="1"/>
                    <a:pt x="1" y="1335"/>
                    <a:pt x="1" y="2972"/>
                  </a:cubicBezTo>
                  <a:lnTo>
                    <a:pt x="1" y="27657"/>
                  </a:lnTo>
                  <a:cubicBezTo>
                    <a:pt x="1" y="29298"/>
                    <a:pt x="1335" y="30632"/>
                    <a:pt x="2976" y="30632"/>
                  </a:cubicBezTo>
                  <a:lnTo>
                    <a:pt x="28977" y="30632"/>
                  </a:lnTo>
                  <a:lnTo>
                    <a:pt x="28977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7"/>
            <p:cNvSpPr/>
            <p:nvPr/>
          </p:nvSpPr>
          <p:spPr>
            <a:xfrm>
              <a:off x="2078675" y="1991175"/>
              <a:ext cx="448625" cy="643050"/>
            </a:xfrm>
            <a:custGeom>
              <a:rect b="b" l="l" r="r" t="t"/>
              <a:pathLst>
                <a:path extrusionOk="0" h="25722" w="17945">
                  <a:moveTo>
                    <a:pt x="9322" y="1"/>
                  </a:moveTo>
                  <a:cubicBezTo>
                    <a:pt x="8119" y="1"/>
                    <a:pt x="7026" y="124"/>
                    <a:pt x="6041" y="372"/>
                  </a:cubicBezTo>
                  <a:cubicBezTo>
                    <a:pt x="5061" y="617"/>
                    <a:pt x="4189" y="967"/>
                    <a:pt x="3427" y="1422"/>
                  </a:cubicBezTo>
                  <a:cubicBezTo>
                    <a:pt x="2665" y="1874"/>
                    <a:pt x="2031" y="2414"/>
                    <a:pt x="1528" y="3041"/>
                  </a:cubicBezTo>
                  <a:cubicBezTo>
                    <a:pt x="1025" y="3668"/>
                    <a:pt x="646" y="4361"/>
                    <a:pt x="387" y="5123"/>
                  </a:cubicBezTo>
                  <a:cubicBezTo>
                    <a:pt x="128" y="5885"/>
                    <a:pt x="0" y="6694"/>
                    <a:pt x="0" y="7554"/>
                  </a:cubicBezTo>
                  <a:cubicBezTo>
                    <a:pt x="0" y="7850"/>
                    <a:pt x="18" y="8109"/>
                    <a:pt x="55" y="8327"/>
                  </a:cubicBezTo>
                  <a:cubicBezTo>
                    <a:pt x="91" y="8550"/>
                    <a:pt x="124" y="8736"/>
                    <a:pt x="146" y="8881"/>
                  </a:cubicBezTo>
                  <a:lnTo>
                    <a:pt x="5195" y="8881"/>
                  </a:lnTo>
                  <a:cubicBezTo>
                    <a:pt x="5170" y="8710"/>
                    <a:pt x="5159" y="8546"/>
                    <a:pt x="5159" y="8386"/>
                  </a:cubicBezTo>
                  <a:lnTo>
                    <a:pt x="5159" y="7886"/>
                  </a:lnTo>
                  <a:cubicBezTo>
                    <a:pt x="5159" y="7518"/>
                    <a:pt x="5203" y="7124"/>
                    <a:pt x="5287" y="6709"/>
                  </a:cubicBezTo>
                  <a:cubicBezTo>
                    <a:pt x="5374" y="6289"/>
                    <a:pt x="5545" y="5892"/>
                    <a:pt x="5804" y="5509"/>
                  </a:cubicBezTo>
                  <a:cubicBezTo>
                    <a:pt x="6059" y="5130"/>
                    <a:pt x="6442" y="4817"/>
                    <a:pt x="6945" y="4572"/>
                  </a:cubicBezTo>
                  <a:cubicBezTo>
                    <a:pt x="7448" y="4324"/>
                    <a:pt x="8119" y="4204"/>
                    <a:pt x="8954" y="4204"/>
                  </a:cubicBezTo>
                  <a:cubicBezTo>
                    <a:pt x="9716" y="4204"/>
                    <a:pt x="10329" y="4306"/>
                    <a:pt x="10795" y="4514"/>
                  </a:cubicBezTo>
                  <a:cubicBezTo>
                    <a:pt x="11262" y="4725"/>
                    <a:pt x="11612" y="4995"/>
                    <a:pt x="11845" y="5327"/>
                  </a:cubicBezTo>
                  <a:cubicBezTo>
                    <a:pt x="12079" y="5659"/>
                    <a:pt x="12232" y="5994"/>
                    <a:pt x="12305" y="6340"/>
                  </a:cubicBezTo>
                  <a:cubicBezTo>
                    <a:pt x="12381" y="6683"/>
                    <a:pt x="12418" y="6989"/>
                    <a:pt x="12418" y="7259"/>
                  </a:cubicBezTo>
                  <a:cubicBezTo>
                    <a:pt x="12418" y="7850"/>
                    <a:pt x="12275" y="8378"/>
                    <a:pt x="11995" y="8845"/>
                  </a:cubicBezTo>
                  <a:cubicBezTo>
                    <a:pt x="11710" y="9312"/>
                    <a:pt x="11353" y="9735"/>
                    <a:pt x="10923" y="10117"/>
                  </a:cubicBezTo>
                  <a:cubicBezTo>
                    <a:pt x="10493" y="10497"/>
                    <a:pt x="10033" y="10879"/>
                    <a:pt x="9541" y="11258"/>
                  </a:cubicBezTo>
                  <a:cubicBezTo>
                    <a:pt x="9053" y="11638"/>
                    <a:pt x="8590" y="12068"/>
                    <a:pt x="8159" y="12549"/>
                  </a:cubicBezTo>
                  <a:cubicBezTo>
                    <a:pt x="7733" y="13027"/>
                    <a:pt x="7376" y="13581"/>
                    <a:pt x="7091" y="14204"/>
                  </a:cubicBezTo>
                  <a:cubicBezTo>
                    <a:pt x="6810" y="14831"/>
                    <a:pt x="6668" y="15586"/>
                    <a:pt x="6668" y="16472"/>
                  </a:cubicBezTo>
                  <a:lnTo>
                    <a:pt x="6668" y="18204"/>
                  </a:lnTo>
                  <a:lnTo>
                    <a:pt x="11313" y="18204"/>
                  </a:lnTo>
                  <a:lnTo>
                    <a:pt x="11313" y="17135"/>
                  </a:lnTo>
                  <a:cubicBezTo>
                    <a:pt x="11313" y="16472"/>
                    <a:pt x="11470" y="15907"/>
                    <a:pt x="11791" y="15440"/>
                  </a:cubicBezTo>
                  <a:cubicBezTo>
                    <a:pt x="12108" y="14973"/>
                    <a:pt x="12520" y="14536"/>
                    <a:pt x="13026" y="14131"/>
                  </a:cubicBezTo>
                  <a:cubicBezTo>
                    <a:pt x="13530" y="13727"/>
                    <a:pt x="14062" y="13315"/>
                    <a:pt x="14627" y="12899"/>
                  </a:cubicBezTo>
                  <a:cubicBezTo>
                    <a:pt x="15192" y="12480"/>
                    <a:pt x="15728" y="11995"/>
                    <a:pt x="16231" y="11441"/>
                  </a:cubicBezTo>
                  <a:cubicBezTo>
                    <a:pt x="16734" y="10890"/>
                    <a:pt x="17146" y="10238"/>
                    <a:pt x="17463" y="9490"/>
                  </a:cubicBezTo>
                  <a:cubicBezTo>
                    <a:pt x="17784" y="8739"/>
                    <a:pt x="17945" y="7824"/>
                    <a:pt x="17945" y="6745"/>
                  </a:cubicBezTo>
                  <a:cubicBezTo>
                    <a:pt x="17945" y="5885"/>
                    <a:pt x="17810" y="5101"/>
                    <a:pt x="17540" y="4386"/>
                  </a:cubicBezTo>
                  <a:cubicBezTo>
                    <a:pt x="17266" y="3675"/>
                    <a:pt x="16887" y="3048"/>
                    <a:pt x="16395" y="2509"/>
                  </a:cubicBezTo>
                  <a:cubicBezTo>
                    <a:pt x="15903" y="1969"/>
                    <a:pt x="15309" y="1506"/>
                    <a:pt x="14609" y="1127"/>
                  </a:cubicBezTo>
                  <a:cubicBezTo>
                    <a:pt x="13909" y="744"/>
                    <a:pt x="13110" y="464"/>
                    <a:pt x="12213" y="278"/>
                  </a:cubicBezTo>
                  <a:cubicBezTo>
                    <a:pt x="11317" y="95"/>
                    <a:pt x="10354" y="1"/>
                    <a:pt x="9322" y="1"/>
                  </a:cubicBezTo>
                  <a:close/>
                  <a:moveTo>
                    <a:pt x="6373" y="20562"/>
                  </a:moveTo>
                  <a:lnTo>
                    <a:pt x="6373" y="25721"/>
                  </a:lnTo>
                  <a:lnTo>
                    <a:pt x="11605" y="25721"/>
                  </a:lnTo>
                  <a:lnTo>
                    <a:pt x="11605" y="20562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2495825" y="19920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5" y="0"/>
                    <a:pt x="1" y="204"/>
                    <a:pt x="1" y="460"/>
                  </a:cubicBezTo>
                  <a:cubicBezTo>
                    <a:pt x="1" y="711"/>
                    <a:pt x="205" y="919"/>
                    <a:pt x="460" y="919"/>
                  </a:cubicBezTo>
                  <a:cubicBezTo>
                    <a:pt x="712" y="919"/>
                    <a:pt x="920" y="711"/>
                    <a:pt x="920" y="460"/>
                  </a:cubicBezTo>
                  <a:cubicBezTo>
                    <a:pt x="920" y="204"/>
                    <a:pt x="712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2492450" y="2006775"/>
              <a:ext cx="66850" cy="61900"/>
            </a:xfrm>
            <a:custGeom>
              <a:rect b="b" l="l" r="r" t="t"/>
              <a:pathLst>
                <a:path extrusionOk="0" h="2476" w="2674">
                  <a:moveTo>
                    <a:pt x="1301" y="0"/>
                  </a:moveTo>
                  <a:cubicBezTo>
                    <a:pt x="749" y="0"/>
                    <a:pt x="247" y="370"/>
                    <a:pt x="103" y="930"/>
                  </a:cubicBezTo>
                  <a:cubicBezTo>
                    <a:pt x="1" y="1331"/>
                    <a:pt x="107" y="1735"/>
                    <a:pt x="351" y="2031"/>
                  </a:cubicBezTo>
                  <a:cubicBezTo>
                    <a:pt x="511" y="2224"/>
                    <a:pt x="734" y="2370"/>
                    <a:pt x="996" y="2435"/>
                  </a:cubicBezTo>
                  <a:cubicBezTo>
                    <a:pt x="1100" y="2463"/>
                    <a:pt x="1204" y="2476"/>
                    <a:pt x="1307" y="2476"/>
                  </a:cubicBezTo>
                  <a:cubicBezTo>
                    <a:pt x="1464" y="2476"/>
                    <a:pt x="1617" y="2445"/>
                    <a:pt x="1758" y="2388"/>
                  </a:cubicBezTo>
                  <a:cubicBezTo>
                    <a:pt x="2115" y="2249"/>
                    <a:pt x="2400" y="1947"/>
                    <a:pt x="2502" y="1546"/>
                  </a:cubicBezTo>
                  <a:cubicBezTo>
                    <a:pt x="2673" y="886"/>
                    <a:pt x="2276" y="208"/>
                    <a:pt x="1612" y="40"/>
                  </a:cubicBezTo>
                  <a:cubicBezTo>
                    <a:pt x="1508" y="13"/>
                    <a:pt x="1403" y="0"/>
                    <a:pt x="130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2519800" y="1978875"/>
              <a:ext cx="57450" cy="57450"/>
            </a:xfrm>
            <a:custGeom>
              <a:rect b="b" l="l" r="r" t="t"/>
              <a:pathLst>
                <a:path extrusionOk="0" h="2298" w="2298">
                  <a:moveTo>
                    <a:pt x="1149" y="0"/>
                  </a:moveTo>
                  <a:cubicBezTo>
                    <a:pt x="515" y="0"/>
                    <a:pt x="1" y="514"/>
                    <a:pt x="1" y="1149"/>
                  </a:cubicBezTo>
                  <a:cubicBezTo>
                    <a:pt x="1" y="1783"/>
                    <a:pt x="515" y="2297"/>
                    <a:pt x="1149" y="2297"/>
                  </a:cubicBezTo>
                  <a:cubicBezTo>
                    <a:pt x="1783" y="2297"/>
                    <a:pt x="2297" y="1783"/>
                    <a:pt x="2297" y="1149"/>
                  </a:cubicBezTo>
                  <a:cubicBezTo>
                    <a:pt x="2297" y="514"/>
                    <a:pt x="17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2489100" y="1987525"/>
              <a:ext cx="35200" cy="38950"/>
            </a:xfrm>
            <a:custGeom>
              <a:rect b="b" l="l" r="r" t="t"/>
              <a:pathLst>
                <a:path extrusionOk="0" h="1558" w="1408">
                  <a:moveTo>
                    <a:pt x="0" y="1"/>
                  </a:moveTo>
                  <a:lnTo>
                    <a:pt x="0" y="1557"/>
                  </a:lnTo>
                  <a:lnTo>
                    <a:pt x="1407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2522550" y="2032475"/>
              <a:ext cx="10050" cy="5475"/>
            </a:xfrm>
            <a:custGeom>
              <a:rect b="b" l="l" r="r" t="t"/>
              <a:pathLst>
                <a:path extrusionOk="0" h="219" w="402">
                  <a:moveTo>
                    <a:pt x="70" y="0"/>
                  </a:moveTo>
                  <a:cubicBezTo>
                    <a:pt x="45" y="0"/>
                    <a:pt x="22" y="15"/>
                    <a:pt x="11" y="40"/>
                  </a:cubicBezTo>
                  <a:cubicBezTo>
                    <a:pt x="0" y="73"/>
                    <a:pt x="18" y="106"/>
                    <a:pt x="47" y="120"/>
                  </a:cubicBezTo>
                  <a:lnTo>
                    <a:pt x="310" y="215"/>
                  </a:lnTo>
                  <a:cubicBezTo>
                    <a:pt x="317" y="219"/>
                    <a:pt x="324" y="219"/>
                    <a:pt x="332" y="219"/>
                  </a:cubicBezTo>
                  <a:cubicBezTo>
                    <a:pt x="354" y="219"/>
                    <a:pt x="379" y="204"/>
                    <a:pt x="386" y="179"/>
                  </a:cubicBezTo>
                  <a:cubicBezTo>
                    <a:pt x="401" y="150"/>
                    <a:pt x="383" y="113"/>
                    <a:pt x="350" y="102"/>
                  </a:cubicBezTo>
                  <a:lnTo>
                    <a:pt x="91" y="4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2499475" y="2027900"/>
              <a:ext cx="9050" cy="3225"/>
            </a:xfrm>
            <a:custGeom>
              <a:rect b="b" l="l" r="r" t="t"/>
              <a:pathLst>
                <a:path extrusionOk="0" h="129" w="362">
                  <a:moveTo>
                    <a:pt x="66" y="1"/>
                  </a:moveTo>
                  <a:cubicBezTo>
                    <a:pt x="30" y="1"/>
                    <a:pt x="4" y="26"/>
                    <a:pt x="1" y="59"/>
                  </a:cubicBezTo>
                  <a:cubicBezTo>
                    <a:pt x="1" y="96"/>
                    <a:pt x="26" y="121"/>
                    <a:pt x="63" y="125"/>
                  </a:cubicBezTo>
                  <a:lnTo>
                    <a:pt x="300" y="128"/>
                  </a:lnTo>
                  <a:cubicBezTo>
                    <a:pt x="332" y="128"/>
                    <a:pt x="362" y="103"/>
                    <a:pt x="362" y="70"/>
                  </a:cubicBezTo>
                  <a:cubicBezTo>
                    <a:pt x="362" y="37"/>
                    <a:pt x="336" y="8"/>
                    <a:pt x="300" y="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7"/>
            <p:cNvSpPr/>
            <p:nvPr/>
          </p:nvSpPr>
          <p:spPr>
            <a:xfrm>
              <a:off x="2505575" y="2041450"/>
              <a:ext cx="12975" cy="5900"/>
            </a:xfrm>
            <a:custGeom>
              <a:rect b="b" l="l" r="r" t="t"/>
              <a:pathLst>
                <a:path extrusionOk="0" h="236" w="519">
                  <a:moveTo>
                    <a:pt x="70" y="1"/>
                  </a:moveTo>
                  <a:cubicBezTo>
                    <a:pt x="54" y="1"/>
                    <a:pt x="39" y="6"/>
                    <a:pt x="26" y="17"/>
                  </a:cubicBezTo>
                  <a:cubicBezTo>
                    <a:pt x="1" y="42"/>
                    <a:pt x="1" y="79"/>
                    <a:pt x="26" y="104"/>
                  </a:cubicBezTo>
                  <a:cubicBezTo>
                    <a:pt x="128" y="210"/>
                    <a:pt x="249" y="235"/>
                    <a:pt x="340" y="235"/>
                  </a:cubicBezTo>
                  <a:cubicBezTo>
                    <a:pt x="413" y="235"/>
                    <a:pt x="460" y="221"/>
                    <a:pt x="468" y="217"/>
                  </a:cubicBezTo>
                  <a:cubicBezTo>
                    <a:pt x="500" y="210"/>
                    <a:pt x="519" y="173"/>
                    <a:pt x="508" y="140"/>
                  </a:cubicBezTo>
                  <a:cubicBezTo>
                    <a:pt x="499" y="114"/>
                    <a:pt x="476" y="97"/>
                    <a:pt x="450" y="97"/>
                  </a:cubicBezTo>
                  <a:cubicBezTo>
                    <a:pt x="444" y="97"/>
                    <a:pt x="438" y="98"/>
                    <a:pt x="431" y="100"/>
                  </a:cubicBezTo>
                  <a:cubicBezTo>
                    <a:pt x="428" y="102"/>
                    <a:pt x="391" y="113"/>
                    <a:pt x="340" y="113"/>
                  </a:cubicBezTo>
                  <a:cubicBezTo>
                    <a:pt x="275" y="113"/>
                    <a:pt x="187" y="96"/>
                    <a:pt x="114" y="20"/>
                  </a:cubicBezTo>
                  <a:cubicBezTo>
                    <a:pt x="103" y="7"/>
                    <a:pt x="86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2548150" y="2035900"/>
              <a:ext cx="15700" cy="14150"/>
            </a:xfrm>
            <a:custGeom>
              <a:rect b="b" l="l" r="r" t="t"/>
              <a:pathLst>
                <a:path extrusionOk="0" h="566" w="628">
                  <a:moveTo>
                    <a:pt x="317" y="1"/>
                  </a:moveTo>
                  <a:cubicBezTo>
                    <a:pt x="191" y="1"/>
                    <a:pt x="75" y="86"/>
                    <a:pt x="41" y="213"/>
                  </a:cubicBezTo>
                  <a:cubicBezTo>
                    <a:pt x="0" y="362"/>
                    <a:pt x="92" y="519"/>
                    <a:pt x="245" y="556"/>
                  </a:cubicBezTo>
                  <a:cubicBezTo>
                    <a:pt x="269" y="562"/>
                    <a:pt x="293" y="565"/>
                    <a:pt x="316" y="565"/>
                  </a:cubicBezTo>
                  <a:cubicBezTo>
                    <a:pt x="440" y="565"/>
                    <a:pt x="554" y="481"/>
                    <a:pt x="587" y="355"/>
                  </a:cubicBezTo>
                  <a:cubicBezTo>
                    <a:pt x="628" y="202"/>
                    <a:pt x="536" y="49"/>
                    <a:pt x="383" y="9"/>
                  </a:cubicBezTo>
                  <a:cubicBezTo>
                    <a:pt x="361" y="3"/>
                    <a:pt x="339" y="1"/>
                    <a:pt x="31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7"/>
            <p:cNvSpPr/>
            <p:nvPr/>
          </p:nvSpPr>
          <p:spPr>
            <a:xfrm>
              <a:off x="2352000" y="2084500"/>
              <a:ext cx="119525" cy="196525"/>
            </a:xfrm>
            <a:custGeom>
              <a:rect b="b" l="l" r="r" t="t"/>
              <a:pathLst>
                <a:path extrusionOk="0" h="7861" w="4781">
                  <a:moveTo>
                    <a:pt x="3944" y="1"/>
                  </a:moveTo>
                  <a:cubicBezTo>
                    <a:pt x="3729" y="1"/>
                    <a:pt x="3517" y="93"/>
                    <a:pt x="3369" y="271"/>
                  </a:cubicBezTo>
                  <a:lnTo>
                    <a:pt x="252" y="4033"/>
                  </a:lnTo>
                  <a:cubicBezTo>
                    <a:pt x="1" y="4335"/>
                    <a:pt x="30" y="4780"/>
                    <a:pt x="318" y="5050"/>
                  </a:cubicBezTo>
                  <a:lnTo>
                    <a:pt x="3103" y="7660"/>
                  </a:lnTo>
                  <a:cubicBezTo>
                    <a:pt x="3246" y="7795"/>
                    <a:pt x="3428" y="7861"/>
                    <a:pt x="3610" y="7861"/>
                  </a:cubicBezTo>
                  <a:cubicBezTo>
                    <a:pt x="3811" y="7861"/>
                    <a:pt x="4007" y="7784"/>
                    <a:pt x="4153" y="7628"/>
                  </a:cubicBezTo>
                  <a:cubicBezTo>
                    <a:pt x="4434" y="7329"/>
                    <a:pt x="4419" y="6855"/>
                    <a:pt x="4121" y="6574"/>
                  </a:cubicBezTo>
                  <a:lnTo>
                    <a:pt x="1846" y="4441"/>
                  </a:lnTo>
                  <a:lnTo>
                    <a:pt x="4518" y="1222"/>
                  </a:lnTo>
                  <a:cubicBezTo>
                    <a:pt x="4780" y="905"/>
                    <a:pt x="4737" y="435"/>
                    <a:pt x="4419" y="172"/>
                  </a:cubicBezTo>
                  <a:cubicBezTo>
                    <a:pt x="4280" y="57"/>
                    <a:pt x="4112" y="1"/>
                    <a:pt x="3944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7"/>
            <p:cNvSpPr/>
            <p:nvPr/>
          </p:nvSpPr>
          <p:spPr>
            <a:xfrm>
              <a:off x="2392025" y="2211100"/>
              <a:ext cx="244550" cy="382275"/>
            </a:xfrm>
            <a:custGeom>
              <a:rect b="b" l="l" r="r" t="t"/>
              <a:pathLst>
                <a:path extrusionOk="0" h="15291" w="9782">
                  <a:moveTo>
                    <a:pt x="4025" y="1"/>
                  </a:moveTo>
                  <a:cubicBezTo>
                    <a:pt x="3329" y="1"/>
                    <a:pt x="2724" y="486"/>
                    <a:pt x="2571" y="1164"/>
                  </a:cubicBezTo>
                  <a:lnTo>
                    <a:pt x="1203" y="7241"/>
                  </a:lnTo>
                  <a:cubicBezTo>
                    <a:pt x="1200" y="7267"/>
                    <a:pt x="1192" y="7292"/>
                    <a:pt x="1189" y="7318"/>
                  </a:cubicBezTo>
                  <a:lnTo>
                    <a:pt x="135" y="13552"/>
                  </a:lnTo>
                  <a:cubicBezTo>
                    <a:pt x="0" y="14365"/>
                    <a:pt x="544" y="15134"/>
                    <a:pt x="1357" y="15269"/>
                  </a:cubicBezTo>
                  <a:cubicBezTo>
                    <a:pt x="1440" y="15283"/>
                    <a:pt x="1524" y="15291"/>
                    <a:pt x="1604" y="15291"/>
                  </a:cubicBezTo>
                  <a:cubicBezTo>
                    <a:pt x="2319" y="15291"/>
                    <a:pt x="2950" y="14777"/>
                    <a:pt x="3070" y="14048"/>
                  </a:cubicBezTo>
                  <a:lnTo>
                    <a:pt x="4116" y="7853"/>
                  </a:lnTo>
                  <a:lnTo>
                    <a:pt x="5214" y="2979"/>
                  </a:lnTo>
                  <a:lnTo>
                    <a:pt x="5932" y="2979"/>
                  </a:lnTo>
                  <a:lnTo>
                    <a:pt x="6315" y="7518"/>
                  </a:lnTo>
                  <a:lnTo>
                    <a:pt x="6752" y="13267"/>
                  </a:lnTo>
                  <a:cubicBezTo>
                    <a:pt x="6811" y="14046"/>
                    <a:pt x="7464" y="14642"/>
                    <a:pt x="8235" y="14642"/>
                  </a:cubicBezTo>
                  <a:cubicBezTo>
                    <a:pt x="8273" y="14642"/>
                    <a:pt x="8311" y="14641"/>
                    <a:pt x="8349" y="14638"/>
                  </a:cubicBezTo>
                  <a:cubicBezTo>
                    <a:pt x="9166" y="14576"/>
                    <a:pt x="9782" y="13862"/>
                    <a:pt x="9720" y="13041"/>
                  </a:cubicBezTo>
                  <a:lnTo>
                    <a:pt x="9282" y="7285"/>
                  </a:lnTo>
                  <a:cubicBezTo>
                    <a:pt x="9282" y="7281"/>
                    <a:pt x="9282" y="7277"/>
                    <a:pt x="9282" y="7274"/>
                  </a:cubicBezTo>
                  <a:lnTo>
                    <a:pt x="8787" y="1364"/>
                  </a:lnTo>
                  <a:cubicBezTo>
                    <a:pt x="8721" y="595"/>
                    <a:pt x="8076" y="1"/>
                    <a:pt x="7303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2449975" y="2079775"/>
              <a:ext cx="160825" cy="110750"/>
            </a:xfrm>
            <a:custGeom>
              <a:rect b="b" l="l" r="r" t="t"/>
              <a:pathLst>
                <a:path extrusionOk="0" h="4430" w="6433">
                  <a:moveTo>
                    <a:pt x="1" y="0"/>
                  </a:moveTo>
                  <a:lnTo>
                    <a:pt x="1" y="3832"/>
                  </a:lnTo>
                  <a:cubicBezTo>
                    <a:pt x="1" y="4164"/>
                    <a:pt x="267" y="4430"/>
                    <a:pt x="595" y="4430"/>
                  </a:cubicBezTo>
                  <a:lnTo>
                    <a:pt x="5838" y="4430"/>
                  </a:lnTo>
                  <a:cubicBezTo>
                    <a:pt x="6166" y="4430"/>
                    <a:pt x="6432" y="4164"/>
                    <a:pt x="6432" y="3832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7"/>
            <p:cNvSpPr/>
            <p:nvPr/>
          </p:nvSpPr>
          <p:spPr>
            <a:xfrm>
              <a:off x="2418075" y="2201625"/>
              <a:ext cx="212300" cy="152325"/>
            </a:xfrm>
            <a:custGeom>
              <a:rect b="b" l="l" r="r" t="t"/>
              <a:pathLst>
                <a:path extrusionOk="0" h="6093" w="8492">
                  <a:moveTo>
                    <a:pt x="2648" y="0"/>
                  </a:moveTo>
                  <a:cubicBezTo>
                    <a:pt x="1766" y="0"/>
                    <a:pt x="1014" y="500"/>
                    <a:pt x="894" y="1167"/>
                  </a:cubicBezTo>
                  <a:lnTo>
                    <a:pt x="1" y="6092"/>
                  </a:lnTo>
                  <a:lnTo>
                    <a:pt x="8492" y="6092"/>
                  </a:lnTo>
                  <a:lnTo>
                    <a:pt x="8255" y="1539"/>
                  </a:lnTo>
                  <a:cubicBezTo>
                    <a:pt x="8149" y="547"/>
                    <a:pt x="7573" y="0"/>
                    <a:pt x="650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2586075" y="2083525"/>
              <a:ext cx="143850" cy="208725"/>
            </a:xfrm>
            <a:custGeom>
              <a:rect b="b" l="l" r="r" t="t"/>
              <a:pathLst>
                <a:path extrusionOk="0" h="8349" w="5754">
                  <a:moveTo>
                    <a:pt x="820" y="1"/>
                  </a:moveTo>
                  <a:cubicBezTo>
                    <a:pt x="632" y="1"/>
                    <a:pt x="443" y="72"/>
                    <a:pt x="299" y="215"/>
                  </a:cubicBezTo>
                  <a:cubicBezTo>
                    <a:pt x="4" y="503"/>
                    <a:pt x="0" y="973"/>
                    <a:pt x="288" y="1265"/>
                  </a:cubicBezTo>
                  <a:lnTo>
                    <a:pt x="3912" y="4947"/>
                  </a:lnTo>
                  <a:lnTo>
                    <a:pt x="1703" y="6854"/>
                  </a:lnTo>
                  <a:lnTo>
                    <a:pt x="1214" y="6861"/>
                  </a:lnTo>
                  <a:cubicBezTo>
                    <a:pt x="802" y="6865"/>
                    <a:pt x="474" y="7204"/>
                    <a:pt x="481" y="7616"/>
                  </a:cubicBezTo>
                  <a:cubicBezTo>
                    <a:pt x="485" y="8020"/>
                    <a:pt x="817" y="8348"/>
                    <a:pt x="1225" y="8348"/>
                  </a:cubicBezTo>
                  <a:lnTo>
                    <a:pt x="1236" y="8348"/>
                  </a:lnTo>
                  <a:lnTo>
                    <a:pt x="1994" y="8337"/>
                  </a:lnTo>
                  <a:cubicBezTo>
                    <a:pt x="2166" y="8334"/>
                    <a:pt x="2337" y="8268"/>
                    <a:pt x="2468" y="8155"/>
                  </a:cubicBezTo>
                  <a:lnTo>
                    <a:pt x="5487" y="5556"/>
                  </a:lnTo>
                  <a:cubicBezTo>
                    <a:pt x="5644" y="5421"/>
                    <a:pt x="5735" y="5228"/>
                    <a:pt x="5746" y="5023"/>
                  </a:cubicBezTo>
                  <a:cubicBezTo>
                    <a:pt x="5753" y="4816"/>
                    <a:pt x="5677" y="4615"/>
                    <a:pt x="5531" y="4469"/>
                  </a:cubicBezTo>
                  <a:lnTo>
                    <a:pt x="1349" y="222"/>
                  </a:lnTo>
                  <a:cubicBezTo>
                    <a:pt x="1204" y="75"/>
                    <a:pt x="1012" y="1"/>
                    <a:pt x="82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2299975" y="2534025"/>
              <a:ext cx="184950" cy="100200"/>
            </a:xfrm>
            <a:custGeom>
              <a:rect b="b" l="l" r="r" t="t"/>
              <a:pathLst>
                <a:path extrusionOk="0" h="4008" w="7398">
                  <a:moveTo>
                    <a:pt x="3544" y="0"/>
                  </a:moveTo>
                  <a:cubicBezTo>
                    <a:pt x="2775" y="2261"/>
                    <a:pt x="0" y="4007"/>
                    <a:pt x="0" y="4007"/>
                  </a:cubicBezTo>
                  <a:lnTo>
                    <a:pt x="4550" y="4007"/>
                  </a:lnTo>
                  <a:cubicBezTo>
                    <a:pt x="4550" y="4007"/>
                    <a:pt x="5432" y="3719"/>
                    <a:pt x="5895" y="2964"/>
                  </a:cubicBezTo>
                  <a:lnTo>
                    <a:pt x="5895" y="4007"/>
                  </a:lnTo>
                  <a:lnTo>
                    <a:pt x="7036" y="4007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2298150" y="2532300"/>
              <a:ext cx="188400" cy="103550"/>
            </a:xfrm>
            <a:custGeom>
              <a:rect b="b" l="l" r="r" t="t"/>
              <a:pathLst>
                <a:path extrusionOk="0" h="4142" w="7536">
                  <a:moveTo>
                    <a:pt x="7397" y="135"/>
                  </a:moveTo>
                  <a:lnTo>
                    <a:pt x="7051" y="4010"/>
                  </a:lnTo>
                  <a:lnTo>
                    <a:pt x="6034" y="4010"/>
                  </a:lnTo>
                  <a:lnTo>
                    <a:pt x="6034" y="3033"/>
                  </a:lnTo>
                  <a:cubicBezTo>
                    <a:pt x="6034" y="3004"/>
                    <a:pt x="6016" y="2979"/>
                    <a:pt x="5986" y="2968"/>
                  </a:cubicBezTo>
                  <a:cubicBezTo>
                    <a:pt x="5981" y="2966"/>
                    <a:pt x="5976" y="2966"/>
                    <a:pt x="5971" y="2966"/>
                  </a:cubicBezTo>
                  <a:cubicBezTo>
                    <a:pt x="5947" y="2966"/>
                    <a:pt x="5925" y="2979"/>
                    <a:pt x="5910" y="2997"/>
                  </a:cubicBezTo>
                  <a:cubicBezTo>
                    <a:pt x="5494" y="3682"/>
                    <a:pt x="4707" y="3974"/>
                    <a:pt x="4612" y="4010"/>
                  </a:cubicBezTo>
                  <a:lnTo>
                    <a:pt x="292" y="4010"/>
                  </a:lnTo>
                  <a:cubicBezTo>
                    <a:pt x="551" y="3832"/>
                    <a:pt x="1054" y="3464"/>
                    <a:pt x="1601" y="2968"/>
                  </a:cubicBezTo>
                  <a:cubicBezTo>
                    <a:pt x="2319" y="2315"/>
                    <a:pt x="3252" y="1298"/>
                    <a:pt x="3664" y="135"/>
                  </a:cubicBezTo>
                  <a:close/>
                  <a:moveTo>
                    <a:pt x="3617" y="0"/>
                  </a:moveTo>
                  <a:cubicBezTo>
                    <a:pt x="3588" y="0"/>
                    <a:pt x="3562" y="18"/>
                    <a:pt x="3555" y="48"/>
                  </a:cubicBezTo>
                  <a:cubicBezTo>
                    <a:pt x="3161" y="1200"/>
                    <a:pt x="2228" y="2217"/>
                    <a:pt x="1513" y="2869"/>
                  </a:cubicBezTo>
                  <a:cubicBezTo>
                    <a:pt x="737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7" y="4094"/>
                  </a:cubicBezTo>
                  <a:cubicBezTo>
                    <a:pt x="18" y="4120"/>
                    <a:pt x="44" y="4142"/>
                    <a:pt x="73" y="4142"/>
                  </a:cubicBezTo>
                  <a:lnTo>
                    <a:pt x="4623" y="4142"/>
                  </a:lnTo>
                  <a:cubicBezTo>
                    <a:pt x="4630" y="4142"/>
                    <a:pt x="4638" y="4142"/>
                    <a:pt x="4645" y="4138"/>
                  </a:cubicBezTo>
                  <a:cubicBezTo>
                    <a:pt x="4678" y="4127"/>
                    <a:pt x="5418" y="3883"/>
                    <a:pt x="5903" y="3248"/>
                  </a:cubicBezTo>
                  <a:lnTo>
                    <a:pt x="5903" y="4076"/>
                  </a:lnTo>
                  <a:cubicBezTo>
                    <a:pt x="5903" y="4112"/>
                    <a:pt x="5932" y="4142"/>
                    <a:pt x="5968" y="4142"/>
                  </a:cubicBezTo>
                  <a:lnTo>
                    <a:pt x="7109" y="4142"/>
                  </a:lnTo>
                  <a:cubicBezTo>
                    <a:pt x="7146" y="4142"/>
                    <a:pt x="7175" y="4116"/>
                    <a:pt x="7175" y="4080"/>
                  </a:cubicBezTo>
                  <a:lnTo>
                    <a:pt x="7536" y="73"/>
                  </a:lnTo>
                  <a:cubicBezTo>
                    <a:pt x="7536" y="55"/>
                    <a:pt x="7532" y="37"/>
                    <a:pt x="7518" y="22"/>
                  </a:cubicBezTo>
                  <a:cubicBezTo>
                    <a:pt x="7507" y="11"/>
                    <a:pt x="7489" y="0"/>
                    <a:pt x="7470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2463100" y="2534025"/>
              <a:ext cx="180500" cy="100200"/>
            </a:xfrm>
            <a:custGeom>
              <a:rect b="b" l="l" r="r" t="t"/>
              <a:pathLst>
                <a:path extrusionOk="0" h="4008" w="7220">
                  <a:moveTo>
                    <a:pt x="3461" y="0"/>
                  </a:moveTo>
                  <a:cubicBezTo>
                    <a:pt x="2706" y="2261"/>
                    <a:pt x="1" y="4007"/>
                    <a:pt x="1" y="4007"/>
                  </a:cubicBezTo>
                  <a:lnTo>
                    <a:pt x="4441" y="4007"/>
                  </a:lnTo>
                  <a:cubicBezTo>
                    <a:pt x="4441" y="4007"/>
                    <a:pt x="5302" y="3719"/>
                    <a:pt x="5754" y="2964"/>
                  </a:cubicBezTo>
                  <a:lnTo>
                    <a:pt x="5754" y="4007"/>
                  </a:lnTo>
                  <a:lnTo>
                    <a:pt x="6866" y="4007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2461300" y="2532300"/>
              <a:ext cx="183950" cy="103550"/>
            </a:xfrm>
            <a:custGeom>
              <a:rect b="b" l="l" r="r" t="t"/>
              <a:pathLst>
                <a:path extrusionOk="0" h="4142" w="7358">
                  <a:moveTo>
                    <a:pt x="7219" y="135"/>
                  </a:moveTo>
                  <a:lnTo>
                    <a:pt x="6880" y="4010"/>
                  </a:lnTo>
                  <a:lnTo>
                    <a:pt x="5892" y="4010"/>
                  </a:lnTo>
                  <a:lnTo>
                    <a:pt x="5892" y="3033"/>
                  </a:lnTo>
                  <a:cubicBezTo>
                    <a:pt x="5892" y="3004"/>
                    <a:pt x="5870" y="2979"/>
                    <a:pt x="5844" y="2968"/>
                  </a:cubicBezTo>
                  <a:cubicBezTo>
                    <a:pt x="5839" y="2966"/>
                    <a:pt x="5834" y="2966"/>
                    <a:pt x="5829" y="2966"/>
                  </a:cubicBezTo>
                  <a:cubicBezTo>
                    <a:pt x="5804" y="2966"/>
                    <a:pt x="5780" y="2979"/>
                    <a:pt x="5768" y="3001"/>
                  </a:cubicBezTo>
                  <a:cubicBezTo>
                    <a:pt x="5359" y="3682"/>
                    <a:pt x="4597" y="3974"/>
                    <a:pt x="4503" y="4010"/>
                  </a:cubicBezTo>
                  <a:lnTo>
                    <a:pt x="288" y="4010"/>
                  </a:lnTo>
                  <a:cubicBezTo>
                    <a:pt x="540" y="3832"/>
                    <a:pt x="1032" y="3464"/>
                    <a:pt x="1564" y="2968"/>
                  </a:cubicBezTo>
                  <a:cubicBezTo>
                    <a:pt x="2264" y="2315"/>
                    <a:pt x="3179" y="1298"/>
                    <a:pt x="3580" y="135"/>
                  </a:cubicBezTo>
                  <a:close/>
                  <a:moveTo>
                    <a:pt x="3533" y="0"/>
                  </a:moveTo>
                  <a:cubicBezTo>
                    <a:pt x="3504" y="0"/>
                    <a:pt x="3478" y="18"/>
                    <a:pt x="3467" y="48"/>
                  </a:cubicBezTo>
                  <a:cubicBezTo>
                    <a:pt x="3084" y="1200"/>
                    <a:pt x="2173" y="2217"/>
                    <a:pt x="1477" y="2869"/>
                  </a:cubicBezTo>
                  <a:cubicBezTo>
                    <a:pt x="718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11" y="4094"/>
                  </a:cubicBezTo>
                  <a:cubicBezTo>
                    <a:pt x="18" y="4123"/>
                    <a:pt x="44" y="4142"/>
                    <a:pt x="73" y="4142"/>
                  </a:cubicBezTo>
                  <a:lnTo>
                    <a:pt x="4513" y="4142"/>
                  </a:lnTo>
                  <a:cubicBezTo>
                    <a:pt x="4521" y="4142"/>
                    <a:pt x="4528" y="4142"/>
                    <a:pt x="4535" y="4138"/>
                  </a:cubicBezTo>
                  <a:cubicBezTo>
                    <a:pt x="4568" y="4127"/>
                    <a:pt x="5286" y="3883"/>
                    <a:pt x="5760" y="3252"/>
                  </a:cubicBezTo>
                  <a:lnTo>
                    <a:pt x="5760" y="4076"/>
                  </a:lnTo>
                  <a:cubicBezTo>
                    <a:pt x="5760" y="4112"/>
                    <a:pt x="5790" y="4142"/>
                    <a:pt x="5826" y="4142"/>
                  </a:cubicBezTo>
                  <a:lnTo>
                    <a:pt x="6938" y="4142"/>
                  </a:lnTo>
                  <a:cubicBezTo>
                    <a:pt x="6974" y="4142"/>
                    <a:pt x="7004" y="4116"/>
                    <a:pt x="7007" y="4080"/>
                  </a:cubicBezTo>
                  <a:lnTo>
                    <a:pt x="7357" y="73"/>
                  </a:lnTo>
                  <a:cubicBezTo>
                    <a:pt x="7357" y="55"/>
                    <a:pt x="7354" y="37"/>
                    <a:pt x="7339" y="22"/>
                  </a:cubicBezTo>
                  <a:cubicBezTo>
                    <a:pt x="7328" y="11"/>
                    <a:pt x="7310" y="0"/>
                    <a:pt x="729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2539375" y="2248375"/>
              <a:ext cx="100125" cy="51825"/>
            </a:xfrm>
            <a:custGeom>
              <a:rect b="b" l="l" r="r" t="t"/>
              <a:pathLst>
                <a:path extrusionOk="0" h="2073" w="4005">
                  <a:moveTo>
                    <a:pt x="3587" y="0"/>
                  </a:moveTo>
                  <a:cubicBezTo>
                    <a:pt x="2965" y="0"/>
                    <a:pt x="1759" y="149"/>
                    <a:pt x="745" y="1160"/>
                  </a:cubicBezTo>
                  <a:cubicBezTo>
                    <a:pt x="1" y="1899"/>
                    <a:pt x="260" y="2073"/>
                    <a:pt x="896" y="2073"/>
                  </a:cubicBezTo>
                  <a:cubicBezTo>
                    <a:pt x="1460" y="2073"/>
                    <a:pt x="2323" y="1935"/>
                    <a:pt x="3043" y="1935"/>
                  </a:cubicBezTo>
                  <a:cubicBezTo>
                    <a:pt x="3081" y="1935"/>
                    <a:pt x="3118" y="1936"/>
                    <a:pt x="3155" y="1937"/>
                  </a:cubicBezTo>
                  <a:lnTo>
                    <a:pt x="4004" y="26"/>
                  </a:lnTo>
                  <a:cubicBezTo>
                    <a:pt x="4004" y="26"/>
                    <a:pt x="3846" y="0"/>
                    <a:pt x="358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2539200" y="2252300"/>
              <a:ext cx="61650" cy="20300"/>
            </a:xfrm>
            <a:custGeom>
              <a:rect b="b" l="l" r="r" t="t"/>
              <a:pathLst>
                <a:path extrusionOk="0" h="812" w="2466">
                  <a:moveTo>
                    <a:pt x="2466" y="0"/>
                  </a:moveTo>
                  <a:lnTo>
                    <a:pt x="2466" y="0"/>
                  </a:lnTo>
                  <a:cubicBezTo>
                    <a:pt x="2466" y="1"/>
                    <a:pt x="1066" y="336"/>
                    <a:pt x="501" y="361"/>
                  </a:cubicBezTo>
                  <a:cubicBezTo>
                    <a:pt x="1" y="383"/>
                    <a:pt x="128" y="812"/>
                    <a:pt x="935" y="812"/>
                  </a:cubicBezTo>
                  <a:cubicBezTo>
                    <a:pt x="1210" y="812"/>
                    <a:pt x="1566" y="761"/>
                    <a:pt x="2003" y="628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2545875" y="2271525"/>
              <a:ext cx="49425" cy="22350"/>
            </a:xfrm>
            <a:custGeom>
              <a:rect b="b" l="l" r="r" t="t"/>
              <a:pathLst>
                <a:path extrusionOk="0" h="894" w="1977">
                  <a:moveTo>
                    <a:pt x="1951" y="1"/>
                  </a:moveTo>
                  <a:cubicBezTo>
                    <a:pt x="897" y="252"/>
                    <a:pt x="8" y="792"/>
                    <a:pt x="0" y="795"/>
                  </a:cubicBezTo>
                  <a:lnTo>
                    <a:pt x="59" y="894"/>
                  </a:lnTo>
                  <a:cubicBezTo>
                    <a:pt x="70" y="890"/>
                    <a:pt x="941" y="358"/>
                    <a:pt x="1976" y="114"/>
                  </a:cubicBezTo>
                  <a:lnTo>
                    <a:pt x="19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2552525" y="2259400"/>
              <a:ext cx="38675" cy="19450"/>
            </a:xfrm>
            <a:custGeom>
              <a:rect b="b" l="l" r="r" t="t"/>
              <a:pathLst>
                <a:path extrusionOk="0" h="778" w="1547">
                  <a:moveTo>
                    <a:pt x="1513" y="1"/>
                  </a:moveTo>
                  <a:cubicBezTo>
                    <a:pt x="737" y="256"/>
                    <a:pt x="8" y="675"/>
                    <a:pt x="0" y="679"/>
                  </a:cubicBezTo>
                  <a:lnTo>
                    <a:pt x="59" y="777"/>
                  </a:lnTo>
                  <a:cubicBezTo>
                    <a:pt x="66" y="774"/>
                    <a:pt x="784" y="358"/>
                    <a:pt x="1546" y="110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2543050" y="19992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8" y="0"/>
                    <a:pt x="0" y="208"/>
                    <a:pt x="0" y="460"/>
                  </a:cubicBezTo>
                  <a:cubicBezTo>
                    <a:pt x="0" y="715"/>
                    <a:pt x="208" y="919"/>
                    <a:pt x="460" y="919"/>
                  </a:cubicBezTo>
                  <a:cubicBezTo>
                    <a:pt x="715" y="919"/>
                    <a:pt x="919" y="715"/>
                    <a:pt x="919" y="460"/>
                  </a:cubicBezTo>
                  <a:cubicBezTo>
                    <a:pt x="919" y="208"/>
                    <a:pt x="715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2490900" y="2067425"/>
              <a:ext cx="72850" cy="65150"/>
            </a:xfrm>
            <a:custGeom>
              <a:rect b="b" l="l" r="r" t="t"/>
              <a:pathLst>
                <a:path extrusionOk="0" h="2606" w="2914">
                  <a:moveTo>
                    <a:pt x="2844" y="0"/>
                  </a:moveTo>
                  <a:cubicBezTo>
                    <a:pt x="2821" y="0"/>
                    <a:pt x="2797" y="16"/>
                    <a:pt x="2786" y="38"/>
                  </a:cubicBezTo>
                  <a:cubicBezTo>
                    <a:pt x="2779" y="64"/>
                    <a:pt x="1868" y="2339"/>
                    <a:pt x="993" y="2477"/>
                  </a:cubicBezTo>
                  <a:cubicBezTo>
                    <a:pt x="966" y="2482"/>
                    <a:pt x="941" y="2484"/>
                    <a:pt x="916" y="2484"/>
                  </a:cubicBezTo>
                  <a:cubicBezTo>
                    <a:pt x="815" y="2484"/>
                    <a:pt x="724" y="2449"/>
                    <a:pt x="643" y="2379"/>
                  </a:cubicBezTo>
                  <a:cubicBezTo>
                    <a:pt x="143" y="1956"/>
                    <a:pt x="125" y="454"/>
                    <a:pt x="121" y="439"/>
                  </a:cubicBezTo>
                  <a:cubicBezTo>
                    <a:pt x="121" y="407"/>
                    <a:pt x="96" y="377"/>
                    <a:pt x="59" y="377"/>
                  </a:cubicBezTo>
                  <a:cubicBezTo>
                    <a:pt x="26" y="381"/>
                    <a:pt x="1" y="407"/>
                    <a:pt x="1" y="439"/>
                  </a:cubicBezTo>
                  <a:cubicBezTo>
                    <a:pt x="1" y="505"/>
                    <a:pt x="19" y="2014"/>
                    <a:pt x="562" y="2470"/>
                  </a:cubicBezTo>
                  <a:cubicBezTo>
                    <a:pt x="668" y="2561"/>
                    <a:pt x="788" y="2605"/>
                    <a:pt x="916" y="2605"/>
                  </a:cubicBezTo>
                  <a:cubicBezTo>
                    <a:pt x="949" y="2605"/>
                    <a:pt x="978" y="2605"/>
                    <a:pt x="1011" y="2598"/>
                  </a:cubicBezTo>
                  <a:cubicBezTo>
                    <a:pt x="1955" y="2448"/>
                    <a:pt x="2863" y="181"/>
                    <a:pt x="2903" y="86"/>
                  </a:cubicBezTo>
                  <a:cubicBezTo>
                    <a:pt x="2914" y="53"/>
                    <a:pt x="2899" y="17"/>
                    <a:pt x="2866" y="6"/>
                  </a:cubicBezTo>
                  <a:cubicBezTo>
                    <a:pt x="2859" y="2"/>
                    <a:pt x="2852" y="0"/>
                    <a:pt x="2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92"/>
                  </a:moveTo>
                  <a:cubicBezTo>
                    <a:pt x="2837" y="92"/>
                    <a:pt x="3631" y="887"/>
                    <a:pt x="3631" y="1864"/>
                  </a:cubicBezTo>
                  <a:cubicBezTo>
                    <a:pt x="3631" y="2841"/>
                    <a:pt x="2837" y="3635"/>
                    <a:pt x="1863" y="3635"/>
                  </a:cubicBezTo>
                  <a:cubicBezTo>
                    <a:pt x="886" y="3635"/>
                    <a:pt x="91" y="2841"/>
                    <a:pt x="91" y="1864"/>
                  </a:cubicBezTo>
                  <a:cubicBezTo>
                    <a:pt x="91" y="887"/>
                    <a:pt x="886" y="92"/>
                    <a:pt x="1863" y="92"/>
                  </a:cubicBezTo>
                  <a:close/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10194" y="92"/>
                  </a:moveTo>
                  <a:cubicBezTo>
                    <a:pt x="11273" y="92"/>
                    <a:pt x="12152" y="967"/>
                    <a:pt x="12152" y="2046"/>
                  </a:cubicBezTo>
                  <a:cubicBezTo>
                    <a:pt x="12152" y="3125"/>
                    <a:pt x="11273" y="4004"/>
                    <a:pt x="10194" y="4004"/>
                  </a:cubicBezTo>
                  <a:lnTo>
                    <a:pt x="4937" y="4004"/>
                  </a:lnTo>
                  <a:lnTo>
                    <a:pt x="4915" y="4022"/>
                  </a:lnTo>
                  <a:lnTo>
                    <a:pt x="2075" y="6100"/>
                  </a:lnTo>
                  <a:lnTo>
                    <a:pt x="2902" y="4131"/>
                  </a:lnTo>
                  <a:lnTo>
                    <a:pt x="2957" y="4004"/>
                  </a:lnTo>
                  <a:lnTo>
                    <a:pt x="2049" y="4004"/>
                  </a:lnTo>
                  <a:cubicBezTo>
                    <a:pt x="970" y="4004"/>
                    <a:pt x="92" y="3125"/>
                    <a:pt x="92" y="2046"/>
                  </a:cubicBezTo>
                  <a:cubicBezTo>
                    <a:pt x="92" y="967"/>
                    <a:pt x="970" y="92"/>
                    <a:pt x="2049" y="92"/>
                  </a:cubicBezTo>
                  <a:close/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2832525" y="1850625"/>
              <a:ext cx="33100" cy="47525"/>
            </a:xfrm>
            <a:custGeom>
              <a:rect b="b" l="l" r="r" t="t"/>
              <a:pathLst>
                <a:path extrusionOk="0" h="1901" w="1324">
                  <a:moveTo>
                    <a:pt x="689" y="1"/>
                  </a:moveTo>
                  <a:cubicBezTo>
                    <a:pt x="598" y="1"/>
                    <a:pt x="518" y="8"/>
                    <a:pt x="445" y="26"/>
                  </a:cubicBezTo>
                  <a:cubicBezTo>
                    <a:pt x="372" y="45"/>
                    <a:pt x="310" y="70"/>
                    <a:pt x="252" y="107"/>
                  </a:cubicBezTo>
                  <a:cubicBezTo>
                    <a:pt x="197" y="139"/>
                    <a:pt x="150" y="179"/>
                    <a:pt x="113" y="227"/>
                  </a:cubicBezTo>
                  <a:cubicBezTo>
                    <a:pt x="77" y="271"/>
                    <a:pt x="48" y="322"/>
                    <a:pt x="29" y="380"/>
                  </a:cubicBezTo>
                  <a:cubicBezTo>
                    <a:pt x="11" y="435"/>
                    <a:pt x="0" y="497"/>
                    <a:pt x="0" y="559"/>
                  </a:cubicBezTo>
                  <a:cubicBezTo>
                    <a:pt x="0" y="581"/>
                    <a:pt x="0" y="599"/>
                    <a:pt x="4" y="617"/>
                  </a:cubicBezTo>
                  <a:cubicBezTo>
                    <a:pt x="7" y="632"/>
                    <a:pt x="7" y="646"/>
                    <a:pt x="11" y="657"/>
                  </a:cubicBezTo>
                  <a:lnTo>
                    <a:pt x="383" y="657"/>
                  </a:lnTo>
                  <a:cubicBezTo>
                    <a:pt x="383" y="642"/>
                    <a:pt x="379" y="632"/>
                    <a:pt x="379" y="621"/>
                  </a:cubicBezTo>
                  <a:lnTo>
                    <a:pt x="379" y="584"/>
                  </a:lnTo>
                  <a:cubicBezTo>
                    <a:pt x="379" y="555"/>
                    <a:pt x="383" y="526"/>
                    <a:pt x="390" y="497"/>
                  </a:cubicBezTo>
                  <a:cubicBezTo>
                    <a:pt x="398" y="464"/>
                    <a:pt x="409" y="435"/>
                    <a:pt x="427" y="409"/>
                  </a:cubicBezTo>
                  <a:cubicBezTo>
                    <a:pt x="449" y="380"/>
                    <a:pt x="474" y="354"/>
                    <a:pt x="514" y="336"/>
                  </a:cubicBezTo>
                  <a:cubicBezTo>
                    <a:pt x="551" y="322"/>
                    <a:pt x="598" y="311"/>
                    <a:pt x="660" y="311"/>
                  </a:cubicBezTo>
                  <a:cubicBezTo>
                    <a:pt x="718" y="311"/>
                    <a:pt x="762" y="318"/>
                    <a:pt x="799" y="333"/>
                  </a:cubicBezTo>
                  <a:cubicBezTo>
                    <a:pt x="831" y="351"/>
                    <a:pt x="857" y="369"/>
                    <a:pt x="875" y="395"/>
                  </a:cubicBezTo>
                  <a:cubicBezTo>
                    <a:pt x="893" y="420"/>
                    <a:pt x="904" y="442"/>
                    <a:pt x="908" y="467"/>
                  </a:cubicBezTo>
                  <a:cubicBezTo>
                    <a:pt x="915" y="493"/>
                    <a:pt x="915" y="515"/>
                    <a:pt x="915" y="537"/>
                  </a:cubicBezTo>
                  <a:cubicBezTo>
                    <a:pt x="915" y="581"/>
                    <a:pt x="908" y="621"/>
                    <a:pt x="886" y="653"/>
                  </a:cubicBezTo>
                  <a:cubicBezTo>
                    <a:pt x="864" y="690"/>
                    <a:pt x="839" y="719"/>
                    <a:pt x="806" y="748"/>
                  </a:cubicBezTo>
                  <a:cubicBezTo>
                    <a:pt x="773" y="777"/>
                    <a:pt x="740" y="803"/>
                    <a:pt x="704" y="832"/>
                  </a:cubicBezTo>
                  <a:cubicBezTo>
                    <a:pt x="667" y="861"/>
                    <a:pt x="635" y="890"/>
                    <a:pt x="602" y="927"/>
                  </a:cubicBezTo>
                  <a:cubicBezTo>
                    <a:pt x="573" y="963"/>
                    <a:pt x="543" y="1003"/>
                    <a:pt x="525" y="1051"/>
                  </a:cubicBezTo>
                  <a:cubicBezTo>
                    <a:pt x="503" y="1095"/>
                    <a:pt x="492" y="1153"/>
                    <a:pt x="492" y="1219"/>
                  </a:cubicBezTo>
                  <a:lnTo>
                    <a:pt x="492" y="1346"/>
                  </a:lnTo>
                  <a:lnTo>
                    <a:pt x="835" y="1346"/>
                  </a:lnTo>
                  <a:lnTo>
                    <a:pt x="835" y="1266"/>
                  </a:lnTo>
                  <a:cubicBezTo>
                    <a:pt x="835" y="1219"/>
                    <a:pt x="846" y="1175"/>
                    <a:pt x="872" y="1142"/>
                  </a:cubicBezTo>
                  <a:cubicBezTo>
                    <a:pt x="893" y="1105"/>
                    <a:pt x="926" y="1073"/>
                    <a:pt x="963" y="1044"/>
                  </a:cubicBezTo>
                  <a:cubicBezTo>
                    <a:pt x="999" y="1014"/>
                    <a:pt x="1039" y="985"/>
                    <a:pt x="1079" y="952"/>
                  </a:cubicBezTo>
                  <a:cubicBezTo>
                    <a:pt x="1123" y="923"/>
                    <a:pt x="1160" y="887"/>
                    <a:pt x="1200" y="847"/>
                  </a:cubicBezTo>
                  <a:cubicBezTo>
                    <a:pt x="1236" y="803"/>
                    <a:pt x="1265" y="756"/>
                    <a:pt x="1291" y="701"/>
                  </a:cubicBezTo>
                  <a:cubicBezTo>
                    <a:pt x="1313" y="646"/>
                    <a:pt x="1324" y="577"/>
                    <a:pt x="1324" y="500"/>
                  </a:cubicBezTo>
                  <a:cubicBezTo>
                    <a:pt x="1324" y="435"/>
                    <a:pt x="1316" y="376"/>
                    <a:pt x="1294" y="325"/>
                  </a:cubicBezTo>
                  <a:cubicBezTo>
                    <a:pt x="1276" y="271"/>
                    <a:pt x="1247" y="227"/>
                    <a:pt x="1211" y="187"/>
                  </a:cubicBezTo>
                  <a:cubicBezTo>
                    <a:pt x="1174" y="147"/>
                    <a:pt x="1130" y="110"/>
                    <a:pt x="1079" y="85"/>
                  </a:cubicBezTo>
                  <a:cubicBezTo>
                    <a:pt x="1028" y="56"/>
                    <a:pt x="966" y="34"/>
                    <a:pt x="901" y="23"/>
                  </a:cubicBezTo>
                  <a:cubicBezTo>
                    <a:pt x="835" y="8"/>
                    <a:pt x="766" y="1"/>
                    <a:pt x="689" y="1"/>
                  </a:cubicBezTo>
                  <a:close/>
                  <a:moveTo>
                    <a:pt x="470" y="1517"/>
                  </a:moveTo>
                  <a:lnTo>
                    <a:pt x="470" y="1900"/>
                  </a:lnTo>
                  <a:lnTo>
                    <a:pt x="857" y="1900"/>
                  </a:lnTo>
                  <a:lnTo>
                    <a:pt x="857" y="1517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2665725" y="1984150"/>
              <a:ext cx="224325" cy="2300"/>
            </a:xfrm>
            <a:custGeom>
              <a:rect b="b" l="l" r="r" t="t"/>
              <a:pathLst>
                <a:path extrusionOk="0" h="92" w="8973">
                  <a:moveTo>
                    <a:pt x="0" y="1"/>
                  </a:moveTo>
                  <a:lnTo>
                    <a:pt x="0" y="92"/>
                  </a:lnTo>
                  <a:lnTo>
                    <a:pt x="8973" y="92"/>
                  </a:lnTo>
                  <a:lnTo>
                    <a:pt x="8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2693525" y="1954075"/>
              <a:ext cx="196525" cy="2300"/>
            </a:xfrm>
            <a:custGeom>
              <a:rect b="b" l="l" r="r" t="t"/>
              <a:pathLst>
                <a:path extrusionOk="0" h="92" w="7861">
                  <a:moveTo>
                    <a:pt x="0" y="1"/>
                  </a:moveTo>
                  <a:lnTo>
                    <a:pt x="0" y="92"/>
                  </a:lnTo>
                  <a:lnTo>
                    <a:pt x="7861" y="92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4" name="Google Shape;1524;p57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525" name="Google Shape;1525;p5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526" name="Google Shape;1526;p5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5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5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5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5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5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5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5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5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8" name="Google Shape;1538;p5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58"/>
          <p:cNvSpPr txBox="1"/>
          <p:nvPr/>
        </p:nvSpPr>
        <p:spPr>
          <a:xfrm>
            <a:off x="4324949" y="1093500"/>
            <a:ext cx="963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¡A practicar!</a:t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544" name="Google Shape;1544;p58"/>
          <p:cNvGrpSpPr/>
          <p:nvPr/>
        </p:nvGrpSpPr>
        <p:grpSpPr>
          <a:xfrm>
            <a:off x="5859698" y="4572100"/>
            <a:ext cx="6568603" cy="4621399"/>
            <a:chOff x="12616253" y="4062668"/>
            <a:chExt cx="4520095" cy="3328819"/>
          </a:xfrm>
        </p:grpSpPr>
        <p:sp>
          <p:nvSpPr>
            <p:cNvPr id="1545" name="Google Shape;1545;p58"/>
            <p:cNvSpPr/>
            <p:nvPr/>
          </p:nvSpPr>
          <p:spPr>
            <a:xfrm>
              <a:off x="13221814" y="5007241"/>
              <a:ext cx="3127456" cy="1669069"/>
            </a:xfrm>
            <a:custGeom>
              <a:rect b="b" l="l" r="r" t="t"/>
              <a:pathLst>
                <a:path extrusionOk="0" h="23632" w="44281">
                  <a:moveTo>
                    <a:pt x="18419" y="0"/>
                  </a:moveTo>
                  <a:cubicBezTo>
                    <a:pt x="17957" y="0"/>
                    <a:pt x="17488" y="94"/>
                    <a:pt x="17038" y="292"/>
                  </a:cubicBezTo>
                  <a:cubicBezTo>
                    <a:pt x="16693" y="449"/>
                    <a:pt x="16380" y="669"/>
                    <a:pt x="16114" y="904"/>
                  </a:cubicBezTo>
                  <a:lnTo>
                    <a:pt x="0" y="904"/>
                  </a:lnTo>
                  <a:lnTo>
                    <a:pt x="0" y="14525"/>
                  </a:lnTo>
                  <a:cubicBezTo>
                    <a:pt x="0" y="15904"/>
                    <a:pt x="1113" y="17033"/>
                    <a:pt x="2508" y="17033"/>
                  </a:cubicBezTo>
                  <a:lnTo>
                    <a:pt x="15878" y="17033"/>
                  </a:lnTo>
                  <a:cubicBezTo>
                    <a:pt x="17273" y="17033"/>
                    <a:pt x="18402" y="15904"/>
                    <a:pt x="18402" y="14525"/>
                  </a:cubicBezTo>
                  <a:lnTo>
                    <a:pt x="18402" y="11923"/>
                  </a:lnTo>
                  <a:lnTo>
                    <a:pt x="22650" y="21578"/>
                  </a:lnTo>
                  <a:cubicBezTo>
                    <a:pt x="23214" y="22863"/>
                    <a:pt x="24468" y="23631"/>
                    <a:pt x="25800" y="23631"/>
                  </a:cubicBezTo>
                  <a:cubicBezTo>
                    <a:pt x="26208" y="23631"/>
                    <a:pt x="26631" y="23569"/>
                    <a:pt x="27039" y="23412"/>
                  </a:cubicBezTo>
                  <a:lnTo>
                    <a:pt x="41616" y="17816"/>
                  </a:lnTo>
                  <a:cubicBezTo>
                    <a:pt x="43387" y="17142"/>
                    <a:pt x="44280" y="15136"/>
                    <a:pt x="43591" y="13365"/>
                  </a:cubicBezTo>
                  <a:cubicBezTo>
                    <a:pt x="43069" y="11994"/>
                    <a:pt x="41750" y="11149"/>
                    <a:pt x="40359" y="11149"/>
                  </a:cubicBezTo>
                  <a:cubicBezTo>
                    <a:pt x="39953" y="11149"/>
                    <a:pt x="39540" y="11222"/>
                    <a:pt x="39139" y="11374"/>
                  </a:cubicBezTo>
                  <a:lnTo>
                    <a:pt x="27634" y="15794"/>
                  </a:lnTo>
                  <a:lnTo>
                    <a:pt x="21584" y="2064"/>
                  </a:lnTo>
                  <a:cubicBezTo>
                    <a:pt x="21014" y="773"/>
                    <a:pt x="19746" y="0"/>
                    <a:pt x="18419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16059137" y="5787817"/>
              <a:ext cx="1077211" cy="611210"/>
            </a:xfrm>
            <a:custGeom>
              <a:rect b="b" l="l" r="r" t="t"/>
              <a:pathLst>
                <a:path extrusionOk="0" h="8654" w="15252">
                  <a:moveTo>
                    <a:pt x="9633" y="0"/>
                  </a:moveTo>
                  <a:cubicBezTo>
                    <a:pt x="9597" y="0"/>
                    <a:pt x="9558" y="3"/>
                    <a:pt x="9515" y="9"/>
                  </a:cubicBezTo>
                  <a:cubicBezTo>
                    <a:pt x="9087" y="70"/>
                    <a:pt x="8072" y="90"/>
                    <a:pt x="6942" y="90"/>
                  </a:cubicBezTo>
                  <a:cubicBezTo>
                    <a:pt x="4886" y="90"/>
                    <a:pt x="2446" y="24"/>
                    <a:pt x="2446" y="24"/>
                  </a:cubicBezTo>
                  <a:lnTo>
                    <a:pt x="1" y="6984"/>
                  </a:lnTo>
                  <a:cubicBezTo>
                    <a:pt x="3376" y="8128"/>
                    <a:pt x="4770" y="8654"/>
                    <a:pt x="6731" y="8654"/>
                  </a:cubicBezTo>
                  <a:cubicBezTo>
                    <a:pt x="7511" y="8654"/>
                    <a:pt x="8380" y="8571"/>
                    <a:pt x="9499" y="8410"/>
                  </a:cubicBezTo>
                  <a:cubicBezTo>
                    <a:pt x="13433" y="7830"/>
                    <a:pt x="15252" y="4397"/>
                    <a:pt x="13010" y="4382"/>
                  </a:cubicBezTo>
                  <a:cubicBezTo>
                    <a:pt x="10753" y="4366"/>
                    <a:pt x="6521" y="2375"/>
                    <a:pt x="6521" y="2375"/>
                  </a:cubicBezTo>
                  <a:cubicBezTo>
                    <a:pt x="9137" y="1997"/>
                    <a:pt x="10615" y="0"/>
                    <a:pt x="96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16384590" y="5987622"/>
              <a:ext cx="235896" cy="332232"/>
            </a:xfrm>
            <a:custGeom>
              <a:rect b="b" l="l" r="r" t="t"/>
              <a:pathLst>
                <a:path extrusionOk="0" h="4704" w="3340">
                  <a:moveTo>
                    <a:pt x="2932" y="1"/>
                  </a:moveTo>
                  <a:cubicBezTo>
                    <a:pt x="2916" y="32"/>
                    <a:pt x="1459" y="3465"/>
                    <a:pt x="1" y="4311"/>
                  </a:cubicBezTo>
                  <a:lnTo>
                    <a:pt x="220" y="4703"/>
                  </a:lnTo>
                  <a:cubicBezTo>
                    <a:pt x="1819" y="3778"/>
                    <a:pt x="3277" y="314"/>
                    <a:pt x="3339" y="173"/>
                  </a:cubicBezTo>
                  <a:lnTo>
                    <a:pt x="2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16568363" y="6068491"/>
              <a:ext cx="457313" cy="141749"/>
            </a:xfrm>
            <a:custGeom>
              <a:rect b="b" l="l" r="r" t="t"/>
              <a:pathLst>
                <a:path extrusionOk="0" h="2007" w="6475">
                  <a:moveTo>
                    <a:pt x="189" y="0"/>
                  </a:moveTo>
                  <a:lnTo>
                    <a:pt x="1" y="392"/>
                  </a:lnTo>
                  <a:cubicBezTo>
                    <a:pt x="142" y="455"/>
                    <a:pt x="3386" y="1928"/>
                    <a:pt x="6459" y="2007"/>
                  </a:cubicBezTo>
                  <a:lnTo>
                    <a:pt x="6474" y="1568"/>
                  </a:lnTo>
                  <a:cubicBezTo>
                    <a:pt x="3480" y="1489"/>
                    <a:pt x="220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16518570" y="6161437"/>
              <a:ext cx="419598" cy="155098"/>
            </a:xfrm>
            <a:custGeom>
              <a:rect b="b" l="l" r="r" t="t"/>
              <a:pathLst>
                <a:path extrusionOk="0" h="2196" w="5941">
                  <a:moveTo>
                    <a:pt x="157" y="1"/>
                  </a:moveTo>
                  <a:lnTo>
                    <a:pt x="0" y="408"/>
                  </a:lnTo>
                  <a:cubicBezTo>
                    <a:pt x="16" y="424"/>
                    <a:pt x="47" y="440"/>
                    <a:pt x="110" y="455"/>
                  </a:cubicBezTo>
                  <a:cubicBezTo>
                    <a:pt x="1584" y="1114"/>
                    <a:pt x="4295" y="2195"/>
                    <a:pt x="5878" y="2195"/>
                  </a:cubicBezTo>
                  <a:lnTo>
                    <a:pt x="5941" y="2195"/>
                  </a:lnTo>
                  <a:lnTo>
                    <a:pt x="5941" y="1756"/>
                  </a:lnTo>
                  <a:cubicBezTo>
                    <a:pt x="5927" y="1757"/>
                    <a:pt x="5912" y="1757"/>
                    <a:pt x="5898" y="1757"/>
                  </a:cubicBezTo>
                  <a:cubicBezTo>
                    <a:pt x="4777" y="1757"/>
                    <a:pt x="2789" y="1162"/>
                    <a:pt x="283" y="64"/>
                  </a:cubicBezTo>
                  <a:cubicBezTo>
                    <a:pt x="220" y="32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6458819" y="6241175"/>
              <a:ext cx="313304" cy="148388"/>
            </a:xfrm>
            <a:custGeom>
              <a:rect b="b" l="l" r="r" t="t"/>
              <a:pathLst>
                <a:path extrusionOk="0" h="2101" w="4436">
                  <a:moveTo>
                    <a:pt x="204" y="0"/>
                  </a:moveTo>
                  <a:lnTo>
                    <a:pt x="0" y="377"/>
                  </a:lnTo>
                  <a:cubicBezTo>
                    <a:pt x="110" y="439"/>
                    <a:pt x="2774" y="1960"/>
                    <a:pt x="4405" y="2101"/>
                  </a:cubicBezTo>
                  <a:lnTo>
                    <a:pt x="4436" y="1662"/>
                  </a:lnTo>
                  <a:cubicBezTo>
                    <a:pt x="2915" y="1536"/>
                    <a:pt x="235" y="16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16267277" y="5947788"/>
              <a:ext cx="265771" cy="140690"/>
            </a:xfrm>
            <a:custGeom>
              <a:rect b="b" l="l" r="r" t="t"/>
              <a:pathLst>
                <a:path extrusionOk="0" h="1992" w="3763">
                  <a:moveTo>
                    <a:pt x="3386" y="1"/>
                  </a:moveTo>
                  <a:cubicBezTo>
                    <a:pt x="3344" y="71"/>
                    <a:pt x="2450" y="1557"/>
                    <a:pt x="737" y="1557"/>
                  </a:cubicBezTo>
                  <a:cubicBezTo>
                    <a:pt x="534" y="1557"/>
                    <a:pt x="320" y="1536"/>
                    <a:pt x="94" y="1490"/>
                  </a:cubicBezTo>
                  <a:lnTo>
                    <a:pt x="0" y="1913"/>
                  </a:lnTo>
                  <a:cubicBezTo>
                    <a:pt x="251" y="1976"/>
                    <a:pt x="502" y="1991"/>
                    <a:pt x="721" y="1991"/>
                  </a:cubicBezTo>
                  <a:cubicBezTo>
                    <a:pt x="2712" y="1991"/>
                    <a:pt x="3762" y="236"/>
                    <a:pt x="3762" y="220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5932926" y="5788594"/>
              <a:ext cx="337741" cy="492486"/>
            </a:xfrm>
            <a:custGeom>
              <a:rect b="b" l="l" r="r" t="t"/>
              <a:pathLst>
                <a:path extrusionOk="0" h="6973" w="4782">
                  <a:moveTo>
                    <a:pt x="3745" y="1"/>
                  </a:moveTo>
                  <a:cubicBezTo>
                    <a:pt x="2919" y="1"/>
                    <a:pt x="1216" y="93"/>
                    <a:pt x="1" y="781"/>
                  </a:cubicBezTo>
                  <a:lnTo>
                    <a:pt x="1788" y="6973"/>
                  </a:lnTo>
                  <a:lnTo>
                    <a:pt x="4781" y="499"/>
                  </a:lnTo>
                  <a:lnTo>
                    <a:pt x="4233" y="13"/>
                  </a:lnTo>
                  <a:cubicBezTo>
                    <a:pt x="4233" y="13"/>
                    <a:pt x="4048" y="1"/>
                    <a:pt x="3745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4044343" y="5404238"/>
              <a:ext cx="342120" cy="302286"/>
            </a:xfrm>
            <a:custGeom>
              <a:rect b="b" l="l" r="r" t="t"/>
              <a:pathLst>
                <a:path extrusionOk="0" h="4280" w="4844">
                  <a:moveTo>
                    <a:pt x="0" y="1"/>
                  </a:moveTo>
                  <a:lnTo>
                    <a:pt x="0" y="3230"/>
                  </a:lnTo>
                  <a:cubicBezTo>
                    <a:pt x="0" y="3809"/>
                    <a:pt x="471" y="4280"/>
                    <a:pt x="1051" y="4280"/>
                  </a:cubicBezTo>
                  <a:lnTo>
                    <a:pt x="3794" y="4280"/>
                  </a:lnTo>
                  <a:cubicBezTo>
                    <a:pt x="4373" y="4280"/>
                    <a:pt x="4844" y="3809"/>
                    <a:pt x="4844" y="3230"/>
                  </a:cubicBezTo>
                  <a:lnTo>
                    <a:pt x="484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4026616" y="5386511"/>
              <a:ext cx="377575" cy="337741"/>
            </a:xfrm>
            <a:custGeom>
              <a:rect b="b" l="l" r="r" t="t"/>
              <a:pathLst>
                <a:path extrusionOk="0" h="4782" w="5346">
                  <a:moveTo>
                    <a:pt x="4860" y="487"/>
                  </a:moveTo>
                  <a:lnTo>
                    <a:pt x="4860" y="3402"/>
                  </a:lnTo>
                  <a:cubicBezTo>
                    <a:pt x="4860" y="3888"/>
                    <a:pt x="4452" y="4296"/>
                    <a:pt x="3966" y="4296"/>
                  </a:cubicBezTo>
                  <a:lnTo>
                    <a:pt x="1380" y="4296"/>
                  </a:lnTo>
                  <a:cubicBezTo>
                    <a:pt x="894" y="4296"/>
                    <a:pt x="486" y="3888"/>
                    <a:pt x="486" y="3402"/>
                  </a:cubicBezTo>
                  <a:lnTo>
                    <a:pt x="486" y="487"/>
                  </a:lnTo>
                  <a:close/>
                  <a:moveTo>
                    <a:pt x="1" y="1"/>
                  </a:moveTo>
                  <a:lnTo>
                    <a:pt x="1" y="3402"/>
                  </a:lnTo>
                  <a:cubicBezTo>
                    <a:pt x="1" y="4155"/>
                    <a:pt x="612" y="4781"/>
                    <a:pt x="1380" y="4781"/>
                  </a:cubicBezTo>
                  <a:lnTo>
                    <a:pt x="3966" y="4781"/>
                  </a:lnTo>
                  <a:cubicBezTo>
                    <a:pt x="4734" y="4781"/>
                    <a:pt x="5346" y="4155"/>
                    <a:pt x="5346" y="3402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4523693" y="5357766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0" y="7696"/>
                  </a:moveTo>
                  <a:lnTo>
                    <a:pt x="0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4505965" y="5357766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6" y="769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3366813" y="4073615"/>
              <a:ext cx="894568" cy="894497"/>
            </a:xfrm>
            <a:custGeom>
              <a:rect b="b" l="l" r="r" t="t"/>
              <a:pathLst>
                <a:path extrusionOk="0" h="12665" w="12666">
                  <a:moveTo>
                    <a:pt x="6333" y="0"/>
                  </a:moveTo>
                  <a:cubicBezTo>
                    <a:pt x="2838" y="0"/>
                    <a:pt x="1" y="2837"/>
                    <a:pt x="1" y="6333"/>
                  </a:cubicBezTo>
                  <a:cubicBezTo>
                    <a:pt x="1" y="8433"/>
                    <a:pt x="1020" y="10298"/>
                    <a:pt x="2603" y="11442"/>
                  </a:cubicBezTo>
                  <a:cubicBezTo>
                    <a:pt x="3653" y="12210"/>
                    <a:pt x="4938" y="12665"/>
                    <a:pt x="6333" y="12665"/>
                  </a:cubicBezTo>
                  <a:cubicBezTo>
                    <a:pt x="7712" y="12665"/>
                    <a:pt x="8982" y="12226"/>
                    <a:pt x="10017" y="11474"/>
                  </a:cubicBezTo>
                  <a:cubicBezTo>
                    <a:pt x="11615" y="10329"/>
                    <a:pt x="12666" y="8449"/>
                    <a:pt x="12666" y="6333"/>
                  </a:cubicBezTo>
                  <a:cubicBezTo>
                    <a:pt x="12666" y="2837"/>
                    <a:pt x="9828" y="0"/>
                    <a:pt x="63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13519580" y="4062668"/>
              <a:ext cx="586844" cy="120561"/>
            </a:xfrm>
            <a:custGeom>
              <a:rect b="b" l="l" r="r" t="t"/>
              <a:pathLst>
                <a:path extrusionOk="0" h="1707" w="8309">
                  <a:moveTo>
                    <a:pt x="4183" y="0"/>
                  </a:moveTo>
                  <a:cubicBezTo>
                    <a:pt x="1721" y="0"/>
                    <a:pt x="1" y="1707"/>
                    <a:pt x="1" y="1707"/>
                  </a:cubicBezTo>
                  <a:lnTo>
                    <a:pt x="8308" y="1707"/>
                  </a:lnTo>
                  <a:cubicBezTo>
                    <a:pt x="6830" y="427"/>
                    <a:pt x="5414" y="0"/>
                    <a:pt x="418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13580461" y="4425623"/>
              <a:ext cx="122962" cy="50993"/>
            </a:xfrm>
            <a:custGeom>
              <a:rect b="b" l="l" r="r" t="t"/>
              <a:pathLst>
                <a:path extrusionOk="0" h="722" w="1741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380" y="722"/>
                  </a:lnTo>
                  <a:cubicBezTo>
                    <a:pt x="1584" y="722"/>
                    <a:pt x="1741" y="549"/>
                    <a:pt x="1741" y="361"/>
                  </a:cubicBezTo>
                  <a:cubicBezTo>
                    <a:pt x="1741" y="157"/>
                    <a:pt x="158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13920321" y="4425623"/>
              <a:ext cx="126282" cy="50993"/>
            </a:xfrm>
            <a:custGeom>
              <a:rect b="b" l="l" r="r" t="t"/>
              <a:pathLst>
                <a:path extrusionOk="0" h="722" w="1788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427" y="722"/>
                  </a:lnTo>
                  <a:cubicBezTo>
                    <a:pt x="1631" y="722"/>
                    <a:pt x="1788" y="549"/>
                    <a:pt x="1788" y="361"/>
                  </a:cubicBezTo>
                  <a:cubicBezTo>
                    <a:pt x="1788" y="157"/>
                    <a:pt x="1631" y="1"/>
                    <a:pt x="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13548396" y="4588349"/>
              <a:ext cx="528082" cy="379764"/>
            </a:xfrm>
            <a:custGeom>
              <a:rect b="b" l="l" r="r" t="t"/>
              <a:pathLst>
                <a:path extrusionOk="0" h="5377" w="7477">
                  <a:moveTo>
                    <a:pt x="3746" y="1"/>
                  </a:moveTo>
                  <a:cubicBezTo>
                    <a:pt x="1677" y="1"/>
                    <a:pt x="0" y="1678"/>
                    <a:pt x="0" y="3731"/>
                  </a:cubicBezTo>
                  <a:cubicBezTo>
                    <a:pt x="0" y="3872"/>
                    <a:pt x="16" y="4029"/>
                    <a:pt x="32" y="4154"/>
                  </a:cubicBezTo>
                  <a:cubicBezTo>
                    <a:pt x="1082" y="4922"/>
                    <a:pt x="2367" y="5377"/>
                    <a:pt x="3762" y="5377"/>
                  </a:cubicBezTo>
                  <a:cubicBezTo>
                    <a:pt x="5141" y="5377"/>
                    <a:pt x="6411" y="4938"/>
                    <a:pt x="7446" y="4186"/>
                  </a:cubicBezTo>
                  <a:cubicBezTo>
                    <a:pt x="7477" y="4045"/>
                    <a:pt x="7477" y="3888"/>
                    <a:pt x="7477" y="3731"/>
                  </a:cubicBezTo>
                  <a:cubicBezTo>
                    <a:pt x="7477" y="1678"/>
                    <a:pt x="5800" y="1"/>
                    <a:pt x="3746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13718891" y="4678540"/>
              <a:ext cx="190482" cy="79244"/>
            </a:xfrm>
            <a:custGeom>
              <a:rect b="b" l="l" r="r" t="t"/>
              <a:pathLst>
                <a:path extrusionOk="0" h="1122" w="2697">
                  <a:moveTo>
                    <a:pt x="2278" y="1"/>
                  </a:moveTo>
                  <a:cubicBezTo>
                    <a:pt x="2216" y="1"/>
                    <a:pt x="2155" y="18"/>
                    <a:pt x="2100" y="56"/>
                  </a:cubicBezTo>
                  <a:cubicBezTo>
                    <a:pt x="1597" y="368"/>
                    <a:pt x="874" y="404"/>
                    <a:pt x="554" y="404"/>
                  </a:cubicBezTo>
                  <a:cubicBezTo>
                    <a:pt x="456" y="404"/>
                    <a:pt x="396" y="401"/>
                    <a:pt x="392" y="401"/>
                  </a:cubicBezTo>
                  <a:cubicBezTo>
                    <a:pt x="188" y="401"/>
                    <a:pt x="31" y="542"/>
                    <a:pt x="16" y="746"/>
                  </a:cubicBezTo>
                  <a:cubicBezTo>
                    <a:pt x="0" y="934"/>
                    <a:pt x="157" y="1106"/>
                    <a:pt x="345" y="1106"/>
                  </a:cubicBezTo>
                  <a:cubicBezTo>
                    <a:pt x="361" y="1122"/>
                    <a:pt x="423" y="1122"/>
                    <a:pt x="533" y="1122"/>
                  </a:cubicBezTo>
                  <a:cubicBezTo>
                    <a:pt x="925" y="1122"/>
                    <a:pt x="1818" y="1075"/>
                    <a:pt x="2477" y="652"/>
                  </a:cubicBezTo>
                  <a:cubicBezTo>
                    <a:pt x="2633" y="558"/>
                    <a:pt x="2696" y="338"/>
                    <a:pt x="2586" y="166"/>
                  </a:cubicBezTo>
                  <a:cubicBezTo>
                    <a:pt x="2515" y="63"/>
                    <a:pt x="2396" y="1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14212578" y="4401256"/>
              <a:ext cx="203760" cy="203760"/>
            </a:xfrm>
            <a:custGeom>
              <a:rect b="b" l="l" r="r" t="t"/>
              <a:pathLst>
                <a:path extrusionOk="0" h="2885" w="2885">
                  <a:moveTo>
                    <a:pt x="1443" y="1"/>
                  </a:moveTo>
                  <a:cubicBezTo>
                    <a:pt x="643" y="1"/>
                    <a:pt x="1" y="643"/>
                    <a:pt x="1" y="1443"/>
                  </a:cubicBezTo>
                  <a:cubicBezTo>
                    <a:pt x="1" y="2242"/>
                    <a:pt x="643" y="2885"/>
                    <a:pt x="1443" y="2885"/>
                  </a:cubicBezTo>
                  <a:cubicBezTo>
                    <a:pt x="2242" y="2885"/>
                    <a:pt x="2885" y="2242"/>
                    <a:pt x="2885" y="1443"/>
                  </a:cubicBezTo>
                  <a:cubicBezTo>
                    <a:pt x="2885" y="643"/>
                    <a:pt x="2242" y="1"/>
                    <a:pt x="1443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13208536" y="4401256"/>
              <a:ext cx="204820" cy="203760"/>
            </a:xfrm>
            <a:custGeom>
              <a:rect b="b" l="l" r="r" t="t"/>
              <a:pathLst>
                <a:path extrusionOk="0" h="2885" w="2900">
                  <a:moveTo>
                    <a:pt x="1442" y="1"/>
                  </a:moveTo>
                  <a:cubicBezTo>
                    <a:pt x="659" y="1"/>
                    <a:pt x="0" y="643"/>
                    <a:pt x="0" y="1443"/>
                  </a:cubicBezTo>
                  <a:cubicBezTo>
                    <a:pt x="0" y="2242"/>
                    <a:pt x="659" y="2885"/>
                    <a:pt x="1442" y="2885"/>
                  </a:cubicBezTo>
                  <a:cubicBezTo>
                    <a:pt x="2242" y="2885"/>
                    <a:pt x="2900" y="2242"/>
                    <a:pt x="2900" y="1443"/>
                  </a:cubicBezTo>
                  <a:cubicBezTo>
                    <a:pt x="2900" y="643"/>
                    <a:pt x="2242" y="1"/>
                    <a:pt x="1442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14215898" y="5978794"/>
              <a:ext cx="1688350" cy="1180186"/>
            </a:xfrm>
            <a:custGeom>
              <a:rect b="b" l="l" r="r" t="t"/>
              <a:pathLst>
                <a:path extrusionOk="0" h="16710" w="23905">
                  <a:moveTo>
                    <a:pt x="1020" y="1"/>
                  </a:moveTo>
                  <a:cubicBezTo>
                    <a:pt x="455" y="1"/>
                    <a:pt x="1" y="455"/>
                    <a:pt x="1" y="1019"/>
                  </a:cubicBezTo>
                  <a:lnTo>
                    <a:pt x="1" y="15691"/>
                  </a:lnTo>
                  <a:cubicBezTo>
                    <a:pt x="1" y="16255"/>
                    <a:pt x="455" y="16709"/>
                    <a:pt x="1020" y="16709"/>
                  </a:cubicBezTo>
                  <a:lnTo>
                    <a:pt x="22885" y="16709"/>
                  </a:lnTo>
                  <a:cubicBezTo>
                    <a:pt x="23450" y="16709"/>
                    <a:pt x="23904" y="16255"/>
                    <a:pt x="23904" y="15691"/>
                  </a:cubicBezTo>
                  <a:lnTo>
                    <a:pt x="23904" y="1019"/>
                  </a:lnTo>
                  <a:cubicBezTo>
                    <a:pt x="23904" y="455"/>
                    <a:pt x="23450" y="1"/>
                    <a:pt x="22885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14215898" y="7245288"/>
              <a:ext cx="1688350" cy="146199"/>
            </a:xfrm>
            <a:custGeom>
              <a:rect b="b" l="l" r="r" t="t"/>
              <a:pathLst>
                <a:path extrusionOk="0" h="2070" w="23905">
                  <a:moveTo>
                    <a:pt x="1" y="0"/>
                  </a:moveTo>
                  <a:lnTo>
                    <a:pt x="1" y="1176"/>
                  </a:lnTo>
                  <a:cubicBezTo>
                    <a:pt x="1" y="1661"/>
                    <a:pt x="393" y="2069"/>
                    <a:pt x="894" y="2069"/>
                  </a:cubicBezTo>
                  <a:lnTo>
                    <a:pt x="23011" y="2069"/>
                  </a:lnTo>
                  <a:cubicBezTo>
                    <a:pt x="23512" y="2069"/>
                    <a:pt x="23904" y="1661"/>
                    <a:pt x="23904" y="1176"/>
                  </a:cubicBezTo>
                  <a:lnTo>
                    <a:pt x="23904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14955440" y="6463652"/>
              <a:ext cx="209269" cy="210470"/>
            </a:xfrm>
            <a:custGeom>
              <a:rect b="b" l="l" r="r" t="t"/>
              <a:pathLst>
                <a:path extrusionOk="0" h="2980" w="2963">
                  <a:moveTo>
                    <a:pt x="1474" y="1"/>
                  </a:moveTo>
                  <a:cubicBezTo>
                    <a:pt x="659" y="1"/>
                    <a:pt x="0" y="675"/>
                    <a:pt x="0" y="1490"/>
                  </a:cubicBezTo>
                  <a:cubicBezTo>
                    <a:pt x="0" y="2305"/>
                    <a:pt x="659" y="2979"/>
                    <a:pt x="1474" y="2979"/>
                  </a:cubicBezTo>
                  <a:cubicBezTo>
                    <a:pt x="2304" y="2979"/>
                    <a:pt x="2963" y="2305"/>
                    <a:pt x="2963" y="1490"/>
                  </a:cubicBezTo>
                  <a:cubicBezTo>
                    <a:pt x="2963" y="675"/>
                    <a:pt x="2304" y="1"/>
                    <a:pt x="147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12616253" y="5050747"/>
              <a:ext cx="1572027" cy="2105688"/>
            </a:xfrm>
            <a:custGeom>
              <a:rect b="b" l="l" r="r" t="t"/>
              <a:pathLst>
                <a:path extrusionOk="0" h="29814" w="22258">
                  <a:moveTo>
                    <a:pt x="8043" y="0"/>
                  </a:moveTo>
                  <a:cubicBezTo>
                    <a:pt x="6540" y="0"/>
                    <a:pt x="5163" y="993"/>
                    <a:pt x="4734" y="2513"/>
                  </a:cubicBezTo>
                  <a:lnTo>
                    <a:pt x="377" y="18062"/>
                  </a:lnTo>
                  <a:cubicBezTo>
                    <a:pt x="0" y="19442"/>
                    <a:pt x="502" y="20884"/>
                    <a:pt x="1615" y="21730"/>
                  </a:cubicBezTo>
                  <a:cubicBezTo>
                    <a:pt x="1772" y="21856"/>
                    <a:pt x="1960" y="21965"/>
                    <a:pt x="2148" y="22075"/>
                  </a:cubicBezTo>
                  <a:lnTo>
                    <a:pt x="16772" y="29442"/>
                  </a:lnTo>
                  <a:cubicBezTo>
                    <a:pt x="17268" y="29694"/>
                    <a:pt x="17797" y="29814"/>
                    <a:pt x="18320" y="29814"/>
                  </a:cubicBezTo>
                  <a:cubicBezTo>
                    <a:pt x="19580" y="29814"/>
                    <a:pt x="20797" y="29118"/>
                    <a:pt x="21396" y="27921"/>
                  </a:cubicBezTo>
                  <a:cubicBezTo>
                    <a:pt x="22258" y="26229"/>
                    <a:pt x="21568" y="24144"/>
                    <a:pt x="19876" y="23298"/>
                  </a:cubicBezTo>
                  <a:lnTo>
                    <a:pt x="7791" y="17185"/>
                  </a:lnTo>
                  <a:lnTo>
                    <a:pt x="11380" y="4379"/>
                  </a:lnTo>
                  <a:cubicBezTo>
                    <a:pt x="11882" y="2545"/>
                    <a:pt x="10816" y="632"/>
                    <a:pt x="8982" y="131"/>
                  </a:cubicBezTo>
                  <a:cubicBezTo>
                    <a:pt x="8668" y="43"/>
                    <a:pt x="8353" y="0"/>
                    <a:pt x="804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13811837" y="6669602"/>
              <a:ext cx="1129263" cy="683250"/>
            </a:xfrm>
            <a:custGeom>
              <a:rect b="b" l="l" r="r" t="t"/>
              <a:pathLst>
                <a:path extrusionOk="0" h="9674" w="15989">
                  <a:moveTo>
                    <a:pt x="3151" y="0"/>
                  </a:moveTo>
                  <a:lnTo>
                    <a:pt x="1" y="7054"/>
                  </a:lnTo>
                  <a:cubicBezTo>
                    <a:pt x="1666" y="8386"/>
                    <a:pt x="5868" y="9673"/>
                    <a:pt x="8506" y="9673"/>
                  </a:cubicBezTo>
                  <a:cubicBezTo>
                    <a:pt x="8972" y="9673"/>
                    <a:pt x="9389" y="9633"/>
                    <a:pt x="9734" y="9546"/>
                  </a:cubicBezTo>
                  <a:cubicBezTo>
                    <a:pt x="12039" y="8950"/>
                    <a:pt x="15989" y="4750"/>
                    <a:pt x="14264" y="4515"/>
                  </a:cubicBezTo>
                  <a:cubicBezTo>
                    <a:pt x="12540" y="4279"/>
                    <a:pt x="9170" y="2978"/>
                    <a:pt x="9170" y="2978"/>
                  </a:cubicBezTo>
                  <a:cubicBezTo>
                    <a:pt x="9170" y="2978"/>
                    <a:pt x="15565" y="1944"/>
                    <a:pt x="11756" y="1693"/>
                  </a:cubicBezTo>
                  <a:cubicBezTo>
                    <a:pt x="7963" y="1427"/>
                    <a:pt x="3151" y="0"/>
                    <a:pt x="3151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14386393" y="7030509"/>
              <a:ext cx="417409" cy="107424"/>
            </a:xfrm>
            <a:custGeom>
              <a:rect b="b" l="l" r="r" t="t"/>
              <a:pathLst>
                <a:path extrusionOk="0" h="1521" w="5910">
                  <a:moveTo>
                    <a:pt x="252" y="0"/>
                  </a:moveTo>
                  <a:lnTo>
                    <a:pt x="1" y="580"/>
                  </a:lnTo>
                  <a:cubicBezTo>
                    <a:pt x="1929" y="1380"/>
                    <a:pt x="5659" y="1505"/>
                    <a:pt x="5816" y="1521"/>
                  </a:cubicBezTo>
                  <a:lnTo>
                    <a:pt x="5910" y="909"/>
                  </a:lnTo>
                  <a:cubicBezTo>
                    <a:pt x="5863" y="909"/>
                    <a:pt x="2101" y="768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14265761" y="7154461"/>
              <a:ext cx="462822" cy="85389"/>
            </a:xfrm>
            <a:custGeom>
              <a:rect b="b" l="l" r="r" t="t"/>
              <a:pathLst>
                <a:path extrusionOk="0" h="1209" w="6553">
                  <a:moveTo>
                    <a:pt x="267" y="1"/>
                  </a:moveTo>
                  <a:lnTo>
                    <a:pt x="0" y="565"/>
                  </a:lnTo>
                  <a:cubicBezTo>
                    <a:pt x="1158" y="1055"/>
                    <a:pt x="2772" y="1208"/>
                    <a:pt x="4109" y="1208"/>
                  </a:cubicBezTo>
                  <a:cubicBezTo>
                    <a:pt x="5252" y="1208"/>
                    <a:pt x="6192" y="1097"/>
                    <a:pt x="6474" y="988"/>
                  </a:cubicBezTo>
                  <a:cubicBezTo>
                    <a:pt x="6521" y="988"/>
                    <a:pt x="6536" y="973"/>
                    <a:pt x="6552" y="957"/>
                  </a:cubicBezTo>
                  <a:lnTo>
                    <a:pt x="6380" y="737"/>
                  </a:lnTo>
                  <a:lnTo>
                    <a:pt x="6333" y="440"/>
                  </a:lnTo>
                  <a:cubicBezTo>
                    <a:pt x="6141" y="478"/>
                    <a:pt x="5212" y="591"/>
                    <a:pt x="4056" y="591"/>
                  </a:cubicBezTo>
                  <a:cubicBezTo>
                    <a:pt x="2844" y="591"/>
                    <a:pt x="1383" y="466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14204880" y="7251927"/>
              <a:ext cx="421858" cy="81080"/>
            </a:xfrm>
            <a:custGeom>
              <a:rect b="b" l="l" r="r" t="t"/>
              <a:pathLst>
                <a:path extrusionOk="0" h="1148" w="5973">
                  <a:moveTo>
                    <a:pt x="282" y="0"/>
                  </a:moveTo>
                  <a:lnTo>
                    <a:pt x="0" y="564"/>
                  </a:lnTo>
                  <a:cubicBezTo>
                    <a:pt x="945" y="1006"/>
                    <a:pt x="2046" y="1148"/>
                    <a:pt x="3045" y="1148"/>
                  </a:cubicBezTo>
                  <a:cubicBezTo>
                    <a:pt x="4384" y="1148"/>
                    <a:pt x="5537" y="894"/>
                    <a:pt x="5878" y="768"/>
                  </a:cubicBezTo>
                  <a:cubicBezTo>
                    <a:pt x="5925" y="752"/>
                    <a:pt x="5956" y="737"/>
                    <a:pt x="5972" y="737"/>
                  </a:cubicBezTo>
                  <a:lnTo>
                    <a:pt x="5816" y="434"/>
                  </a:lnTo>
                  <a:lnTo>
                    <a:pt x="5721" y="204"/>
                  </a:lnTo>
                  <a:cubicBezTo>
                    <a:pt x="5514" y="303"/>
                    <a:pt x="4428" y="543"/>
                    <a:pt x="3150" y="543"/>
                  </a:cubicBezTo>
                  <a:cubicBezTo>
                    <a:pt x="2208" y="543"/>
                    <a:pt x="1160" y="412"/>
                    <a:pt x="2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13294843" y="5321251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1" y="7696"/>
                  </a:moveTo>
                  <a:lnTo>
                    <a:pt x="1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13278245" y="5321251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7" y="769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58"/>
          <p:cNvGrpSpPr/>
          <p:nvPr/>
        </p:nvGrpSpPr>
        <p:grpSpPr>
          <a:xfrm>
            <a:off x="9331363" y="4128016"/>
            <a:ext cx="3086776" cy="2783898"/>
            <a:chOff x="15005232" y="3558033"/>
            <a:chExt cx="2124124" cy="2005257"/>
          </a:xfrm>
        </p:grpSpPr>
        <p:sp>
          <p:nvSpPr>
            <p:cNvPr id="1576" name="Google Shape;1576;p58"/>
            <p:cNvSpPr/>
            <p:nvPr/>
          </p:nvSpPr>
          <p:spPr>
            <a:xfrm>
              <a:off x="15914139" y="3572088"/>
              <a:ext cx="1215217" cy="601464"/>
            </a:xfrm>
            <a:custGeom>
              <a:rect b="b" l="l" r="r" t="t"/>
              <a:pathLst>
                <a:path extrusionOk="0" h="8516" w="17206">
                  <a:moveTo>
                    <a:pt x="4797" y="1"/>
                  </a:moveTo>
                  <a:cubicBezTo>
                    <a:pt x="3950" y="142"/>
                    <a:pt x="2195" y="675"/>
                    <a:pt x="2195" y="675"/>
                  </a:cubicBezTo>
                  <a:cubicBezTo>
                    <a:pt x="0" y="3041"/>
                    <a:pt x="3370" y="6913"/>
                    <a:pt x="7461" y="8026"/>
                  </a:cubicBezTo>
                  <a:cubicBezTo>
                    <a:pt x="8703" y="8370"/>
                    <a:pt x="9804" y="8516"/>
                    <a:pt x="10762" y="8516"/>
                  </a:cubicBezTo>
                  <a:cubicBezTo>
                    <a:pt x="12948" y="8516"/>
                    <a:pt x="14384" y="7755"/>
                    <a:pt x="15016" y="6850"/>
                  </a:cubicBezTo>
                  <a:cubicBezTo>
                    <a:pt x="17205" y="3684"/>
                    <a:pt x="15617" y="735"/>
                    <a:pt x="11353" y="735"/>
                  </a:cubicBezTo>
                  <a:cubicBezTo>
                    <a:pt x="11037" y="735"/>
                    <a:pt x="10706" y="751"/>
                    <a:pt x="10361" y="784"/>
                  </a:cubicBezTo>
                  <a:cubicBezTo>
                    <a:pt x="9917" y="827"/>
                    <a:pt x="9495" y="845"/>
                    <a:pt x="9096" y="845"/>
                  </a:cubicBezTo>
                  <a:cubicBezTo>
                    <a:pt x="6403" y="845"/>
                    <a:pt x="4797" y="1"/>
                    <a:pt x="4797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16404507" y="3825641"/>
              <a:ext cx="58762" cy="59821"/>
            </a:xfrm>
            <a:custGeom>
              <a:rect b="b" l="l" r="r" t="t"/>
              <a:pathLst>
                <a:path extrusionOk="0" h="847" w="832">
                  <a:moveTo>
                    <a:pt x="424" y="0"/>
                  </a:moveTo>
                  <a:cubicBezTo>
                    <a:pt x="189" y="0"/>
                    <a:pt x="1" y="188"/>
                    <a:pt x="1" y="423"/>
                  </a:cubicBezTo>
                  <a:cubicBezTo>
                    <a:pt x="1" y="658"/>
                    <a:pt x="189" y="846"/>
                    <a:pt x="424" y="846"/>
                  </a:cubicBezTo>
                  <a:cubicBezTo>
                    <a:pt x="644" y="846"/>
                    <a:pt x="832" y="658"/>
                    <a:pt x="832" y="423"/>
                  </a:cubicBezTo>
                  <a:cubicBezTo>
                    <a:pt x="832" y="188"/>
                    <a:pt x="644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15469114" y="4137038"/>
              <a:ext cx="502656" cy="574272"/>
            </a:xfrm>
            <a:custGeom>
              <a:rect b="b" l="l" r="r" t="t"/>
              <a:pathLst>
                <a:path extrusionOk="0" h="8131" w="7117">
                  <a:moveTo>
                    <a:pt x="4061" y="0"/>
                  </a:moveTo>
                  <a:cubicBezTo>
                    <a:pt x="2917" y="0"/>
                    <a:pt x="1851" y="734"/>
                    <a:pt x="1474" y="1892"/>
                  </a:cubicBezTo>
                  <a:lnTo>
                    <a:pt x="0" y="6453"/>
                  </a:lnTo>
                  <a:lnTo>
                    <a:pt x="5173" y="8130"/>
                  </a:lnTo>
                  <a:lnTo>
                    <a:pt x="6662" y="3569"/>
                  </a:lnTo>
                  <a:cubicBezTo>
                    <a:pt x="7116" y="2143"/>
                    <a:pt x="6333" y="607"/>
                    <a:pt x="4906" y="137"/>
                  </a:cubicBezTo>
                  <a:cubicBezTo>
                    <a:pt x="4626" y="44"/>
                    <a:pt x="4341" y="0"/>
                    <a:pt x="406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15753602" y="4138875"/>
              <a:ext cx="874651" cy="810451"/>
            </a:xfrm>
            <a:custGeom>
              <a:rect b="b" l="l" r="r" t="t"/>
              <a:pathLst>
                <a:path extrusionOk="0" h="11475" w="12384">
                  <a:moveTo>
                    <a:pt x="0" y="1"/>
                  </a:moveTo>
                  <a:lnTo>
                    <a:pt x="0" y="9217"/>
                  </a:lnTo>
                  <a:cubicBezTo>
                    <a:pt x="0" y="10471"/>
                    <a:pt x="1019" y="11474"/>
                    <a:pt x="2258" y="11474"/>
                  </a:cubicBezTo>
                  <a:lnTo>
                    <a:pt x="10126" y="11474"/>
                  </a:lnTo>
                  <a:cubicBezTo>
                    <a:pt x="11380" y="11474"/>
                    <a:pt x="12383" y="10471"/>
                    <a:pt x="12383" y="9217"/>
                  </a:cubicBezTo>
                  <a:lnTo>
                    <a:pt x="12383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15753602" y="4402386"/>
              <a:ext cx="29946" cy="320013"/>
            </a:xfrm>
            <a:custGeom>
              <a:rect b="b" l="l" r="r" t="t"/>
              <a:pathLst>
                <a:path extrusionOk="0" h="4531" w="424">
                  <a:moveTo>
                    <a:pt x="16" y="0"/>
                  </a:moveTo>
                  <a:lnTo>
                    <a:pt x="0" y="4530"/>
                  </a:lnTo>
                  <a:lnTo>
                    <a:pt x="408" y="453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16374631" y="3869925"/>
              <a:ext cx="58762" cy="58691"/>
            </a:xfrm>
            <a:custGeom>
              <a:rect b="b" l="l" r="r" t="t"/>
              <a:pathLst>
                <a:path extrusionOk="0" h="831" w="832">
                  <a:moveTo>
                    <a:pt x="408" y="0"/>
                  </a:moveTo>
                  <a:cubicBezTo>
                    <a:pt x="189" y="0"/>
                    <a:pt x="1" y="188"/>
                    <a:pt x="1" y="408"/>
                  </a:cubicBezTo>
                  <a:cubicBezTo>
                    <a:pt x="1" y="643"/>
                    <a:pt x="189" y="831"/>
                    <a:pt x="408" y="831"/>
                  </a:cubicBezTo>
                  <a:cubicBezTo>
                    <a:pt x="643" y="831"/>
                    <a:pt x="832" y="643"/>
                    <a:pt x="832" y="408"/>
                  </a:cubicBezTo>
                  <a:cubicBezTo>
                    <a:pt x="832" y="188"/>
                    <a:pt x="643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15005232" y="4587219"/>
              <a:ext cx="1045146" cy="730783"/>
            </a:xfrm>
            <a:custGeom>
              <a:rect b="b" l="l" r="r" t="t"/>
              <a:pathLst>
                <a:path extrusionOk="0" h="10347" w="14798">
                  <a:moveTo>
                    <a:pt x="628" y="1"/>
                  </a:moveTo>
                  <a:cubicBezTo>
                    <a:pt x="267" y="1"/>
                    <a:pt x="1" y="283"/>
                    <a:pt x="1" y="628"/>
                  </a:cubicBezTo>
                  <a:lnTo>
                    <a:pt x="1" y="9719"/>
                  </a:lnTo>
                  <a:cubicBezTo>
                    <a:pt x="1" y="10064"/>
                    <a:pt x="267" y="10346"/>
                    <a:pt x="628" y="10346"/>
                  </a:cubicBezTo>
                  <a:lnTo>
                    <a:pt x="14170" y="10346"/>
                  </a:lnTo>
                  <a:cubicBezTo>
                    <a:pt x="14531" y="10346"/>
                    <a:pt x="14797" y="10064"/>
                    <a:pt x="14797" y="9719"/>
                  </a:cubicBezTo>
                  <a:lnTo>
                    <a:pt x="14797" y="628"/>
                  </a:lnTo>
                  <a:cubicBezTo>
                    <a:pt x="14797" y="283"/>
                    <a:pt x="14531" y="1"/>
                    <a:pt x="14170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15005232" y="5372174"/>
              <a:ext cx="1046205" cy="89697"/>
            </a:xfrm>
            <a:custGeom>
              <a:rect b="b" l="l" r="r" t="t"/>
              <a:pathLst>
                <a:path extrusionOk="0" h="1270" w="14813">
                  <a:moveTo>
                    <a:pt x="1" y="0"/>
                  </a:moveTo>
                  <a:lnTo>
                    <a:pt x="1" y="721"/>
                  </a:lnTo>
                  <a:cubicBezTo>
                    <a:pt x="1" y="1019"/>
                    <a:pt x="236" y="1270"/>
                    <a:pt x="549" y="1270"/>
                  </a:cubicBezTo>
                  <a:lnTo>
                    <a:pt x="14249" y="1270"/>
                  </a:lnTo>
                  <a:cubicBezTo>
                    <a:pt x="14562" y="1270"/>
                    <a:pt x="14813" y="1019"/>
                    <a:pt x="14813" y="721"/>
                  </a:cubicBezTo>
                  <a:lnTo>
                    <a:pt x="1481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15462475" y="4887245"/>
              <a:ext cx="130661" cy="130732"/>
            </a:xfrm>
            <a:custGeom>
              <a:rect b="b" l="l" r="r" t="t"/>
              <a:pathLst>
                <a:path extrusionOk="0" h="1851" w="1850">
                  <a:moveTo>
                    <a:pt x="925" y="1"/>
                  </a:moveTo>
                  <a:cubicBezTo>
                    <a:pt x="423" y="1"/>
                    <a:pt x="0" y="424"/>
                    <a:pt x="0" y="925"/>
                  </a:cubicBezTo>
                  <a:cubicBezTo>
                    <a:pt x="0" y="1443"/>
                    <a:pt x="423" y="1850"/>
                    <a:pt x="925" y="1850"/>
                  </a:cubicBezTo>
                  <a:cubicBezTo>
                    <a:pt x="1427" y="1850"/>
                    <a:pt x="1850" y="1443"/>
                    <a:pt x="1850" y="925"/>
                  </a:cubicBezTo>
                  <a:cubicBezTo>
                    <a:pt x="1850" y="424"/>
                    <a:pt x="1427" y="1"/>
                    <a:pt x="92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15947334" y="4142900"/>
              <a:ext cx="958768" cy="1420390"/>
            </a:xfrm>
            <a:custGeom>
              <a:rect b="b" l="l" r="r" t="t"/>
              <a:pathLst>
                <a:path extrusionOk="0" h="20111" w="13575">
                  <a:moveTo>
                    <a:pt x="10016" y="1"/>
                  </a:moveTo>
                  <a:cubicBezTo>
                    <a:pt x="9959" y="1"/>
                    <a:pt x="9901" y="3"/>
                    <a:pt x="9844" y="7"/>
                  </a:cubicBezTo>
                  <a:cubicBezTo>
                    <a:pt x="8449" y="101"/>
                    <a:pt x="7399" y="1292"/>
                    <a:pt x="7493" y="2687"/>
                  </a:cubicBezTo>
                  <a:lnTo>
                    <a:pt x="8292" y="14662"/>
                  </a:lnTo>
                  <a:lnTo>
                    <a:pt x="2947" y="13925"/>
                  </a:lnTo>
                  <a:cubicBezTo>
                    <a:pt x="2832" y="13909"/>
                    <a:pt x="2718" y="13902"/>
                    <a:pt x="2604" y="13902"/>
                  </a:cubicBezTo>
                  <a:cubicBezTo>
                    <a:pt x="1374" y="13902"/>
                    <a:pt x="282" y="14810"/>
                    <a:pt x="110" y="16073"/>
                  </a:cubicBezTo>
                  <a:cubicBezTo>
                    <a:pt x="0" y="16841"/>
                    <a:pt x="251" y="17577"/>
                    <a:pt x="737" y="18110"/>
                  </a:cubicBezTo>
                  <a:cubicBezTo>
                    <a:pt x="1129" y="18534"/>
                    <a:pt x="1646" y="18831"/>
                    <a:pt x="2258" y="18910"/>
                  </a:cubicBezTo>
                  <a:lnTo>
                    <a:pt x="10659" y="20085"/>
                  </a:lnTo>
                  <a:cubicBezTo>
                    <a:pt x="10776" y="20102"/>
                    <a:pt x="10893" y="20111"/>
                    <a:pt x="11009" y="20111"/>
                  </a:cubicBezTo>
                  <a:cubicBezTo>
                    <a:pt x="11640" y="20111"/>
                    <a:pt x="12249" y="19864"/>
                    <a:pt x="12712" y="19427"/>
                  </a:cubicBezTo>
                  <a:cubicBezTo>
                    <a:pt x="13277" y="18910"/>
                    <a:pt x="13574" y="18173"/>
                    <a:pt x="13512" y="17421"/>
                  </a:cubicBezTo>
                  <a:lnTo>
                    <a:pt x="12524" y="2358"/>
                  </a:lnTo>
                  <a:cubicBezTo>
                    <a:pt x="12434" y="1021"/>
                    <a:pt x="11322" y="1"/>
                    <a:pt x="10016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15585791" y="4983298"/>
              <a:ext cx="678236" cy="502656"/>
            </a:xfrm>
            <a:custGeom>
              <a:rect b="b" l="l" r="r" t="t"/>
              <a:pathLst>
                <a:path extrusionOk="0" h="7117" w="9603">
                  <a:moveTo>
                    <a:pt x="2870" y="0"/>
                  </a:moveTo>
                  <a:cubicBezTo>
                    <a:pt x="2324" y="0"/>
                    <a:pt x="4775" y="1838"/>
                    <a:pt x="4775" y="1838"/>
                  </a:cubicBezTo>
                  <a:cubicBezTo>
                    <a:pt x="4775" y="1838"/>
                    <a:pt x="2204" y="1431"/>
                    <a:pt x="1044" y="992"/>
                  </a:cubicBezTo>
                  <a:cubicBezTo>
                    <a:pt x="979" y="967"/>
                    <a:pt x="921" y="955"/>
                    <a:pt x="868" y="955"/>
                  </a:cubicBezTo>
                  <a:cubicBezTo>
                    <a:pt x="1" y="955"/>
                    <a:pt x="846" y="4220"/>
                    <a:pt x="1985" y="5240"/>
                  </a:cubicBezTo>
                  <a:cubicBezTo>
                    <a:pt x="3082" y="6223"/>
                    <a:pt x="6450" y="7116"/>
                    <a:pt x="8383" y="7116"/>
                  </a:cubicBezTo>
                  <a:cubicBezTo>
                    <a:pt x="8575" y="7116"/>
                    <a:pt x="8753" y="7108"/>
                    <a:pt x="8913" y="7089"/>
                  </a:cubicBezTo>
                  <a:lnTo>
                    <a:pt x="9602" y="2183"/>
                  </a:lnTo>
                  <a:cubicBezTo>
                    <a:pt x="9602" y="2183"/>
                    <a:pt x="6091" y="1384"/>
                    <a:pt x="3646" y="271"/>
                  </a:cubicBezTo>
                  <a:cubicBezTo>
                    <a:pt x="3226" y="80"/>
                    <a:pt x="2983" y="0"/>
                    <a:pt x="287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15617432" y="5116431"/>
              <a:ext cx="283499" cy="125152"/>
            </a:xfrm>
            <a:custGeom>
              <a:rect b="b" l="l" r="r" t="t"/>
              <a:pathLst>
                <a:path extrusionOk="0" h="1772" w="4014">
                  <a:moveTo>
                    <a:pt x="189" y="0"/>
                  </a:moveTo>
                  <a:lnTo>
                    <a:pt x="1" y="361"/>
                  </a:lnTo>
                  <a:cubicBezTo>
                    <a:pt x="110" y="423"/>
                    <a:pt x="2461" y="1568"/>
                    <a:pt x="3950" y="1771"/>
                  </a:cubicBezTo>
                  <a:lnTo>
                    <a:pt x="4013" y="1380"/>
                  </a:lnTo>
                  <a:cubicBezTo>
                    <a:pt x="2587" y="1176"/>
                    <a:pt x="204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15629580" y="5196099"/>
              <a:ext cx="299037" cy="152838"/>
            </a:xfrm>
            <a:custGeom>
              <a:rect b="b" l="l" r="r" t="t"/>
              <a:pathLst>
                <a:path extrusionOk="0" h="2164" w="4234">
                  <a:moveTo>
                    <a:pt x="314" y="1"/>
                  </a:moveTo>
                  <a:lnTo>
                    <a:pt x="189" y="158"/>
                  </a:lnTo>
                  <a:lnTo>
                    <a:pt x="1" y="220"/>
                  </a:lnTo>
                  <a:cubicBezTo>
                    <a:pt x="1" y="220"/>
                    <a:pt x="17" y="236"/>
                    <a:pt x="32" y="267"/>
                  </a:cubicBezTo>
                  <a:cubicBezTo>
                    <a:pt x="330" y="596"/>
                    <a:pt x="2525" y="1960"/>
                    <a:pt x="4186" y="2164"/>
                  </a:cubicBezTo>
                  <a:lnTo>
                    <a:pt x="4233" y="1772"/>
                  </a:lnTo>
                  <a:cubicBezTo>
                    <a:pt x="2556" y="1553"/>
                    <a:pt x="534" y="173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15661716" y="5274707"/>
              <a:ext cx="267961" cy="147329"/>
            </a:xfrm>
            <a:custGeom>
              <a:rect b="b" l="l" r="r" t="t"/>
              <a:pathLst>
                <a:path extrusionOk="0" h="2086" w="3794">
                  <a:moveTo>
                    <a:pt x="345" y="1"/>
                  </a:moveTo>
                  <a:lnTo>
                    <a:pt x="189" y="110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9" y="17"/>
                    <a:pt x="359" y="17"/>
                    <a:pt x="359" y="17"/>
                  </a:cubicBezTo>
                  <a:lnTo>
                    <a:pt x="359" y="17"/>
                  </a:lnTo>
                  <a:lnTo>
                    <a:pt x="361" y="16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4" y="11"/>
                    <a:pt x="349" y="6"/>
                    <a:pt x="345" y="1"/>
                  </a:cubicBezTo>
                  <a:close/>
                  <a:moveTo>
                    <a:pt x="359" y="17"/>
                  </a:moveTo>
                  <a:lnTo>
                    <a:pt x="1" y="220"/>
                  </a:lnTo>
                  <a:cubicBezTo>
                    <a:pt x="16" y="220"/>
                    <a:pt x="32" y="236"/>
                    <a:pt x="48" y="267"/>
                  </a:cubicBezTo>
                  <a:cubicBezTo>
                    <a:pt x="330" y="581"/>
                    <a:pt x="2007" y="1929"/>
                    <a:pt x="3747" y="2085"/>
                  </a:cubicBezTo>
                  <a:lnTo>
                    <a:pt x="3794" y="1678"/>
                  </a:lnTo>
                  <a:cubicBezTo>
                    <a:pt x="2185" y="1540"/>
                    <a:pt x="592" y="279"/>
                    <a:pt x="359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16468778" y="4127786"/>
              <a:ext cx="391912" cy="533732"/>
            </a:xfrm>
            <a:custGeom>
              <a:rect b="b" l="l" r="r" t="t"/>
              <a:pathLst>
                <a:path extrusionOk="0" h="7557" w="5549">
                  <a:moveTo>
                    <a:pt x="2738" y="1"/>
                  </a:moveTo>
                  <a:cubicBezTo>
                    <a:pt x="2719" y="1"/>
                    <a:pt x="2700" y="1"/>
                    <a:pt x="2680" y="1"/>
                  </a:cubicBezTo>
                  <a:cubicBezTo>
                    <a:pt x="1191" y="32"/>
                    <a:pt x="0" y="1271"/>
                    <a:pt x="31" y="2760"/>
                  </a:cubicBezTo>
                  <a:lnTo>
                    <a:pt x="125" y="7556"/>
                  </a:lnTo>
                  <a:lnTo>
                    <a:pt x="5549" y="7431"/>
                  </a:lnTo>
                  <a:lnTo>
                    <a:pt x="5455" y="2650"/>
                  </a:lnTo>
                  <a:cubicBezTo>
                    <a:pt x="5424" y="1180"/>
                    <a:pt x="4217" y="1"/>
                    <a:pt x="2738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16457689" y="4428942"/>
              <a:ext cx="42094" cy="321143"/>
            </a:xfrm>
            <a:custGeom>
              <a:rect b="b" l="l" r="r" t="t"/>
              <a:pathLst>
                <a:path extrusionOk="0" h="4547" w="596">
                  <a:moveTo>
                    <a:pt x="408" y="1"/>
                  </a:moveTo>
                  <a:lnTo>
                    <a:pt x="0" y="32"/>
                  </a:lnTo>
                  <a:lnTo>
                    <a:pt x="188" y="4546"/>
                  </a:lnTo>
                  <a:lnTo>
                    <a:pt x="596" y="45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15896411" y="3577597"/>
              <a:ext cx="515934" cy="516005"/>
            </a:xfrm>
            <a:custGeom>
              <a:rect b="b" l="l" r="r" t="t"/>
              <a:pathLst>
                <a:path extrusionOk="0" h="7306" w="7305">
                  <a:moveTo>
                    <a:pt x="3653" y="1"/>
                  </a:moveTo>
                  <a:cubicBezTo>
                    <a:pt x="1631" y="1"/>
                    <a:pt x="0" y="1631"/>
                    <a:pt x="0" y="3653"/>
                  </a:cubicBezTo>
                  <a:cubicBezTo>
                    <a:pt x="0" y="5675"/>
                    <a:pt x="1631" y="7305"/>
                    <a:pt x="3653" y="7305"/>
                  </a:cubicBezTo>
                  <a:cubicBezTo>
                    <a:pt x="5675" y="7305"/>
                    <a:pt x="7305" y="5675"/>
                    <a:pt x="7305" y="3653"/>
                  </a:cubicBezTo>
                  <a:cubicBezTo>
                    <a:pt x="7305" y="1631"/>
                    <a:pt x="5675" y="1"/>
                    <a:pt x="3653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15963931" y="3880943"/>
              <a:ext cx="117454" cy="63212"/>
            </a:xfrm>
            <a:custGeom>
              <a:rect b="b" l="l" r="r" t="t"/>
              <a:pathLst>
                <a:path extrusionOk="0" h="895" w="1663">
                  <a:moveTo>
                    <a:pt x="1390" y="0"/>
                  </a:moveTo>
                  <a:cubicBezTo>
                    <a:pt x="1349" y="0"/>
                    <a:pt x="1308" y="11"/>
                    <a:pt x="1270" y="32"/>
                  </a:cubicBezTo>
                  <a:cubicBezTo>
                    <a:pt x="1255" y="32"/>
                    <a:pt x="737" y="346"/>
                    <a:pt x="236" y="408"/>
                  </a:cubicBezTo>
                  <a:cubicBezTo>
                    <a:pt x="95" y="424"/>
                    <a:pt x="1" y="549"/>
                    <a:pt x="16" y="675"/>
                  </a:cubicBezTo>
                  <a:cubicBezTo>
                    <a:pt x="32" y="800"/>
                    <a:pt x="142" y="894"/>
                    <a:pt x="267" y="894"/>
                  </a:cubicBezTo>
                  <a:lnTo>
                    <a:pt x="283" y="894"/>
                  </a:lnTo>
                  <a:cubicBezTo>
                    <a:pt x="910" y="816"/>
                    <a:pt x="1490" y="455"/>
                    <a:pt x="1521" y="440"/>
                  </a:cubicBezTo>
                  <a:cubicBezTo>
                    <a:pt x="1631" y="377"/>
                    <a:pt x="1662" y="220"/>
                    <a:pt x="1599" y="110"/>
                  </a:cubicBezTo>
                  <a:cubicBezTo>
                    <a:pt x="1548" y="38"/>
                    <a:pt x="1469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16040351" y="3775284"/>
              <a:ext cx="116253" cy="49298"/>
            </a:xfrm>
            <a:custGeom>
              <a:rect b="b" l="l" r="r" t="t"/>
              <a:pathLst>
                <a:path extrusionOk="0" h="698" w="1646">
                  <a:moveTo>
                    <a:pt x="772" y="1"/>
                  </a:moveTo>
                  <a:cubicBezTo>
                    <a:pt x="551" y="1"/>
                    <a:pt x="315" y="73"/>
                    <a:pt x="94" y="274"/>
                  </a:cubicBezTo>
                  <a:cubicBezTo>
                    <a:pt x="0" y="368"/>
                    <a:pt x="0" y="525"/>
                    <a:pt x="94" y="619"/>
                  </a:cubicBezTo>
                  <a:cubicBezTo>
                    <a:pt x="137" y="670"/>
                    <a:pt x="202" y="698"/>
                    <a:pt x="268" y="698"/>
                  </a:cubicBezTo>
                  <a:cubicBezTo>
                    <a:pt x="324" y="698"/>
                    <a:pt x="380" y="678"/>
                    <a:pt x="423" y="635"/>
                  </a:cubicBezTo>
                  <a:cubicBezTo>
                    <a:pt x="543" y="526"/>
                    <a:pt x="669" y="489"/>
                    <a:pt x="785" y="489"/>
                  </a:cubicBezTo>
                  <a:cubicBezTo>
                    <a:pt x="1019" y="489"/>
                    <a:pt x="1212" y="640"/>
                    <a:pt x="1223" y="650"/>
                  </a:cubicBezTo>
                  <a:cubicBezTo>
                    <a:pt x="1270" y="682"/>
                    <a:pt x="1317" y="697"/>
                    <a:pt x="1379" y="697"/>
                  </a:cubicBezTo>
                  <a:cubicBezTo>
                    <a:pt x="1442" y="697"/>
                    <a:pt x="1521" y="666"/>
                    <a:pt x="1568" y="603"/>
                  </a:cubicBezTo>
                  <a:cubicBezTo>
                    <a:pt x="1646" y="494"/>
                    <a:pt x="1630" y="353"/>
                    <a:pt x="1521" y="274"/>
                  </a:cubicBezTo>
                  <a:cubicBezTo>
                    <a:pt x="1364" y="146"/>
                    <a:pt x="1084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15878684" y="3774648"/>
              <a:ext cx="106365" cy="48874"/>
            </a:xfrm>
            <a:custGeom>
              <a:rect b="b" l="l" r="r" t="t"/>
              <a:pathLst>
                <a:path extrusionOk="0" h="692" w="1506">
                  <a:moveTo>
                    <a:pt x="713" y="0"/>
                  </a:moveTo>
                  <a:cubicBezTo>
                    <a:pt x="501" y="0"/>
                    <a:pt x="278" y="77"/>
                    <a:pt x="79" y="283"/>
                  </a:cubicBezTo>
                  <a:cubicBezTo>
                    <a:pt x="1" y="377"/>
                    <a:pt x="1" y="534"/>
                    <a:pt x="95" y="628"/>
                  </a:cubicBezTo>
                  <a:cubicBezTo>
                    <a:pt x="142" y="675"/>
                    <a:pt x="204" y="691"/>
                    <a:pt x="251" y="691"/>
                  </a:cubicBezTo>
                  <a:cubicBezTo>
                    <a:pt x="330" y="691"/>
                    <a:pt x="393" y="659"/>
                    <a:pt x="440" y="612"/>
                  </a:cubicBezTo>
                  <a:cubicBezTo>
                    <a:pt x="532" y="514"/>
                    <a:pt x="631" y="480"/>
                    <a:pt x="722" y="480"/>
                  </a:cubicBezTo>
                  <a:cubicBezTo>
                    <a:pt x="892" y="480"/>
                    <a:pt x="1036" y="597"/>
                    <a:pt x="1067" y="628"/>
                  </a:cubicBezTo>
                  <a:cubicBezTo>
                    <a:pt x="1117" y="671"/>
                    <a:pt x="1174" y="691"/>
                    <a:pt x="1230" y="691"/>
                  </a:cubicBezTo>
                  <a:cubicBezTo>
                    <a:pt x="1296" y="691"/>
                    <a:pt x="1360" y="663"/>
                    <a:pt x="1411" y="612"/>
                  </a:cubicBezTo>
                  <a:cubicBezTo>
                    <a:pt x="1505" y="518"/>
                    <a:pt x="1490" y="362"/>
                    <a:pt x="1396" y="267"/>
                  </a:cubicBezTo>
                  <a:cubicBezTo>
                    <a:pt x="1237" y="127"/>
                    <a:pt x="985" y="0"/>
                    <a:pt x="7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16348075" y="3756991"/>
              <a:ext cx="129601" cy="129601"/>
            </a:xfrm>
            <a:custGeom>
              <a:rect b="b" l="l" r="r" t="t"/>
              <a:pathLst>
                <a:path extrusionOk="0" h="1835" w="1835">
                  <a:moveTo>
                    <a:pt x="910" y="0"/>
                  </a:moveTo>
                  <a:cubicBezTo>
                    <a:pt x="408" y="0"/>
                    <a:pt x="1" y="408"/>
                    <a:pt x="1" y="925"/>
                  </a:cubicBezTo>
                  <a:cubicBezTo>
                    <a:pt x="1" y="1427"/>
                    <a:pt x="408" y="1834"/>
                    <a:pt x="910" y="1834"/>
                  </a:cubicBezTo>
                  <a:cubicBezTo>
                    <a:pt x="1427" y="1834"/>
                    <a:pt x="1834" y="1427"/>
                    <a:pt x="1834" y="925"/>
                  </a:cubicBezTo>
                  <a:cubicBezTo>
                    <a:pt x="1834" y="408"/>
                    <a:pt x="1427" y="0"/>
                    <a:pt x="91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16050309" y="3558033"/>
              <a:ext cx="335481" cy="208280"/>
            </a:xfrm>
            <a:custGeom>
              <a:rect b="b" l="l" r="r" t="t"/>
              <a:pathLst>
                <a:path extrusionOk="0" h="2949" w="4750">
                  <a:moveTo>
                    <a:pt x="1823" y="1"/>
                  </a:moveTo>
                  <a:cubicBezTo>
                    <a:pt x="1151" y="1"/>
                    <a:pt x="497" y="188"/>
                    <a:pt x="0" y="482"/>
                  </a:cubicBezTo>
                  <a:cubicBezTo>
                    <a:pt x="0" y="482"/>
                    <a:pt x="1768" y="2949"/>
                    <a:pt x="4163" y="2949"/>
                  </a:cubicBezTo>
                  <a:cubicBezTo>
                    <a:pt x="4330" y="2949"/>
                    <a:pt x="4499" y="2937"/>
                    <a:pt x="4671" y="2911"/>
                  </a:cubicBezTo>
                  <a:cubicBezTo>
                    <a:pt x="4671" y="2911"/>
                    <a:pt x="4750" y="1360"/>
                    <a:pt x="3621" y="544"/>
                  </a:cubicBezTo>
                  <a:cubicBezTo>
                    <a:pt x="3079" y="161"/>
                    <a:pt x="2444" y="1"/>
                    <a:pt x="182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58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599" name="Google Shape;1599;p5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00" name="Google Shape;1600;p5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2" name="Google Shape;1612;p5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"/>
          <p:cNvSpPr/>
          <p:nvPr/>
        </p:nvSpPr>
        <p:spPr>
          <a:xfrm>
            <a:off x="15663" y="0"/>
            <a:ext cx="8251800" cy="10287000"/>
          </a:xfrm>
          <a:prstGeom prst="rect">
            <a:avLst/>
          </a:prstGeom>
          <a:solidFill>
            <a:srgbClr val="FFC5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2"/>
          <p:cNvSpPr/>
          <p:nvPr/>
        </p:nvSpPr>
        <p:spPr>
          <a:xfrm>
            <a:off x="1422051" y="2906417"/>
            <a:ext cx="3054779" cy="178351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2"/>
          <p:cNvSpPr/>
          <p:nvPr/>
        </p:nvSpPr>
        <p:spPr>
          <a:xfrm flipH="1" rot="10800000">
            <a:off x="12538602" y="3980725"/>
            <a:ext cx="5292000" cy="5125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10" name="Google Shape;510;p32"/>
          <p:cNvCxnSpPr>
            <a:stCxn id="509" idx="0"/>
          </p:cNvCxnSpPr>
          <p:nvPr/>
        </p:nvCxnSpPr>
        <p:spPr>
          <a:xfrm rot="10800000">
            <a:off x="-68298" y="9069625"/>
            <a:ext cx="15252900" cy="36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32"/>
          <p:cNvCxnSpPr>
            <a:stCxn id="509" idx="2"/>
          </p:cNvCxnSpPr>
          <p:nvPr/>
        </p:nvCxnSpPr>
        <p:spPr>
          <a:xfrm rot="10800000">
            <a:off x="17830602" y="-152375"/>
            <a:ext cx="0" cy="6696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2" name="Google Shape;512;p32"/>
          <p:cNvGrpSpPr/>
          <p:nvPr/>
        </p:nvGrpSpPr>
        <p:grpSpPr>
          <a:xfrm>
            <a:off x="960963" y="4656140"/>
            <a:ext cx="6361178" cy="4413473"/>
            <a:chOff x="6729575" y="3285800"/>
            <a:chExt cx="4541428" cy="3150905"/>
          </a:xfrm>
        </p:grpSpPr>
        <p:sp>
          <p:nvSpPr>
            <p:cNvPr id="513" name="Google Shape;513;p32"/>
            <p:cNvSpPr/>
            <p:nvPr/>
          </p:nvSpPr>
          <p:spPr>
            <a:xfrm>
              <a:off x="6804455" y="3965345"/>
              <a:ext cx="731317" cy="1069281"/>
            </a:xfrm>
            <a:custGeom>
              <a:rect b="b" l="l" r="r" t="t"/>
              <a:pathLst>
                <a:path extrusionOk="0" h="13880" w="9493">
                  <a:moveTo>
                    <a:pt x="0" y="1"/>
                  </a:moveTo>
                  <a:lnTo>
                    <a:pt x="29" y="10872"/>
                  </a:lnTo>
                  <a:lnTo>
                    <a:pt x="29" y="10894"/>
                  </a:lnTo>
                  <a:cubicBezTo>
                    <a:pt x="343" y="12622"/>
                    <a:pt x="1843" y="13879"/>
                    <a:pt x="3600" y="13879"/>
                  </a:cubicBezTo>
                  <a:lnTo>
                    <a:pt x="9493" y="13879"/>
                  </a:lnTo>
                  <a:lnTo>
                    <a:pt x="9493" y="13644"/>
                  </a:lnTo>
                  <a:lnTo>
                    <a:pt x="3600" y="13644"/>
                  </a:lnTo>
                  <a:cubicBezTo>
                    <a:pt x="1964" y="13644"/>
                    <a:pt x="557" y="12479"/>
                    <a:pt x="264" y="10865"/>
                  </a:cubicBez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7571515" y="4127201"/>
              <a:ext cx="845255" cy="623464"/>
            </a:xfrm>
            <a:custGeom>
              <a:rect b="b" l="l" r="r" t="t"/>
              <a:pathLst>
                <a:path extrusionOk="0" h="8093" w="10972">
                  <a:moveTo>
                    <a:pt x="1695" y="1"/>
                  </a:moveTo>
                  <a:cubicBezTo>
                    <a:pt x="1489" y="1"/>
                    <a:pt x="1279" y="44"/>
                    <a:pt x="1079" y="136"/>
                  </a:cubicBezTo>
                  <a:cubicBezTo>
                    <a:pt x="336" y="478"/>
                    <a:pt x="0" y="1357"/>
                    <a:pt x="343" y="2107"/>
                  </a:cubicBezTo>
                  <a:lnTo>
                    <a:pt x="2672" y="7221"/>
                  </a:lnTo>
                  <a:cubicBezTo>
                    <a:pt x="2850" y="7621"/>
                    <a:pt x="3200" y="7921"/>
                    <a:pt x="3629" y="8036"/>
                  </a:cubicBezTo>
                  <a:cubicBezTo>
                    <a:pt x="3757" y="8071"/>
                    <a:pt x="3893" y="8093"/>
                    <a:pt x="4029" y="8093"/>
                  </a:cubicBezTo>
                  <a:cubicBezTo>
                    <a:pt x="4322" y="8093"/>
                    <a:pt x="4614" y="8000"/>
                    <a:pt x="4872" y="7828"/>
                  </a:cubicBezTo>
                  <a:lnTo>
                    <a:pt x="10122" y="4221"/>
                  </a:lnTo>
                  <a:cubicBezTo>
                    <a:pt x="10800" y="3757"/>
                    <a:pt x="10972" y="2828"/>
                    <a:pt x="10507" y="2150"/>
                  </a:cubicBezTo>
                  <a:cubicBezTo>
                    <a:pt x="10220" y="1731"/>
                    <a:pt x="9756" y="1505"/>
                    <a:pt x="9283" y="1505"/>
                  </a:cubicBezTo>
                  <a:cubicBezTo>
                    <a:pt x="8991" y="1505"/>
                    <a:pt x="8695" y="1591"/>
                    <a:pt x="8436" y="1771"/>
                  </a:cubicBezTo>
                  <a:lnTo>
                    <a:pt x="4643" y="4371"/>
                  </a:lnTo>
                  <a:lnTo>
                    <a:pt x="3050" y="871"/>
                  </a:lnTo>
                  <a:cubicBezTo>
                    <a:pt x="2804" y="327"/>
                    <a:pt x="2262" y="1"/>
                    <a:pt x="1695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8170711" y="4022661"/>
              <a:ext cx="404216" cy="472702"/>
            </a:xfrm>
            <a:custGeom>
              <a:rect b="b" l="l" r="r" t="t"/>
              <a:pathLst>
                <a:path extrusionOk="0" h="6136" w="5247">
                  <a:moveTo>
                    <a:pt x="4269" y="0"/>
                  </a:moveTo>
                  <a:cubicBezTo>
                    <a:pt x="4144" y="0"/>
                    <a:pt x="4022" y="84"/>
                    <a:pt x="3922" y="271"/>
                  </a:cubicBezTo>
                  <a:cubicBezTo>
                    <a:pt x="3444" y="1157"/>
                    <a:pt x="1779" y="2414"/>
                    <a:pt x="1779" y="2414"/>
                  </a:cubicBezTo>
                  <a:cubicBezTo>
                    <a:pt x="2118" y="1467"/>
                    <a:pt x="1821" y="607"/>
                    <a:pt x="1596" y="607"/>
                  </a:cubicBezTo>
                  <a:cubicBezTo>
                    <a:pt x="1546" y="607"/>
                    <a:pt x="1500" y="649"/>
                    <a:pt x="1465" y="743"/>
                  </a:cubicBezTo>
                  <a:cubicBezTo>
                    <a:pt x="1279" y="1250"/>
                    <a:pt x="1" y="3535"/>
                    <a:pt x="1" y="3535"/>
                  </a:cubicBezTo>
                  <a:lnTo>
                    <a:pt x="1244" y="6135"/>
                  </a:lnTo>
                  <a:cubicBezTo>
                    <a:pt x="3736" y="5314"/>
                    <a:pt x="4186" y="4164"/>
                    <a:pt x="4779" y="2485"/>
                  </a:cubicBezTo>
                  <a:cubicBezTo>
                    <a:pt x="5247" y="1167"/>
                    <a:pt x="4737" y="0"/>
                    <a:pt x="4269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8336881" y="4173962"/>
              <a:ext cx="101921" cy="168943"/>
            </a:xfrm>
            <a:custGeom>
              <a:rect b="b" l="l" r="r" t="t"/>
              <a:pathLst>
                <a:path extrusionOk="0" h="2193" w="1323">
                  <a:moveTo>
                    <a:pt x="179" y="0"/>
                  </a:moveTo>
                  <a:lnTo>
                    <a:pt x="1" y="150"/>
                  </a:lnTo>
                  <a:cubicBezTo>
                    <a:pt x="8" y="164"/>
                    <a:pt x="1058" y="1450"/>
                    <a:pt x="1087" y="2193"/>
                  </a:cubicBezTo>
                  <a:lnTo>
                    <a:pt x="1322" y="2186"/>
                  </a:lnTo>
                  <a:cubicBezTo>
                    <a:pt x="1287" y="1357"/>
                    <a:pt x="222" y="57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8369391" y="4040226"/>
              <a:ext cx="164013" cy="180576"/>
            </a:xfrm>
            <a:custGeom>
              <a:rect b="b" l="l" r="r" t="t"/>
              <a:pathLst>
                <a:path extrusionOk="0" h="2344" w="2129">
                  <a:moveTo>
                    <a:pt x="1922" y="0"/>
                  </a:moveTo>
                  <a:cubicBezTo>
                    <a:pt x="1272" y="1165"/>
                    <a:pt x="15" y="2143"/>
                    <a:pt x="0" y="2157"/>
                  </a:cubicBezTo>
                  <a:lnTo>
                    <a:pt x="143" y="2343"/>
                  </a:lnTo>
                  <a:cubicBezTo>
                    <a:pt x="200" y="2300"/>
                    <a:pt x="1457" y="1322"/>
                    <a:pt x="2129" y="115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8397971" y="4102395"/>
              <a:ext cx="161317" cy="160777"/>
            </a:xfrm>
            <a:custGeom>
              <a:rect b="b" l="l" r="r" t="t"/>
              <a:pathLst>
                <a:path extrusionOk="0" h="2087" w="2094">
                  <a:moveTo>
                    <a:pt x="1886" y="0"/>
                  </a:moveTo>
                  <a:cubicBezTo>
                    <a:pt x="1665" y="443"/>
                    <a:pt x="1015" y="1108"/>
                    <a:pt x="44" y="1872"/>
                  </a:cubicBezTo>
                  <a:cubicBezTo>
                    <a:pt x="22" y="1893"/>
                    <a:pt x="1" y="1908"/>
                    <a:pt x="1" y="1908"/>
                  </a:cubicBezTo>
                  <a:lnTo>
                    <a:pt x="151" y="2086"/>
                  </a:lnTo>
                  <a:cubicBezTo>
                    <a:pt x="158" y="2086"/>
                    <a:pt x="172" y="2072"/>
                    <a:pt x="194" y="2058"/>
                  </a:cubicBezTo>
                  <a:cubicBezTo>
                    <a:pt x="765" y="1600"/>
                    <a:pt x="1779" y="736"/>
                    <a:pt x="2094" y="108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8419465" y="4190448"/>
              <a:ext cx="133198" cy="116712"/>
            </a:xfrm>
            <a:custGeom>
              <a:rect b="b" l="l" r="r" t="t"/>
              <a:pathLst>
                <a:path extrusionOk="0" h="1515" w="1729">
                  <a:moveTo>
                    <a:pt x="1529" y="0"/>
                  </a:moveTo>
                  <a:cubicBezTo>
                    <a:pt x="1165" y="572"/>
                    <a:pt x="7" y="1307"/>
                    <a:pt x="0" y="1315"/>
                  </a:cubicBezTo>
                  <a:lnTo>
                    <a:pt x="122" y="1515"/>
                  </a:lnTo>
                  <a:cubicBezTo>
                    <a:pt x="172" y="1479"/>
                    <a:pt x="1336" y="743"/>
                    <a:pt x="1729" y="122"/>
                  </a:cubicBezTo>
                  <a:lnTo>
                    <a:pt x="15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8292353" y="4203622"/>
              <a:ext cx="69411" cy="143136"/>
            </a:xfrm>
            <a:custGeom>
              <a:rect b="b" l="l" r="r" t="t"/>
              <a:pathLst>
                <a:path extrusionOk="0" h="1858" w="901">
                  <a:moveTo>
                    <a:pt x="300" y="1"/>
                  </a:moveTo>
                  <a:lnTo>
                    <a:pt x="100" y="122"/>
                  </a:lnTo>
                  <a:cubicBezTo>
                    <a:pt x="122" y="158"/>
                    <a:pt x="607" y="972"/>
                    <a:pt x="0" y="1715"/>
                  </a:cubicBezTo>
                  <a:lnTo>
                    <a:pt x="186" y="1858"/>
                  </a:lnTo>
                  <a:cubicBezTo>
                    <a:pt x="900" y="986"/>
                    <a:pt x="307" y="8"/>
                    <a:pt x="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7588541" y="4127894"/>
              <a:ext cx="311000" cy="354218"/>
            </a:xfrm>
            <a:custGeom>
              <a:rect b="b" l="l" r="r" t="t"/>
              <a:pathLst>
                <a:path extrusionOk="0" h="4598" w="4037">
                  <a:moveTo>
                    <a:pt x="1735" y="0"/>
                  </a:moveTo>
                  <a:cubicBezTo>
                    <a:pt x="1577" y="0"/>
                    <a:pt x="1416" y="25"/>
                    <a:pt x="1258" y="77"/>
                  </a:cubicBezTo>
                  <a:cubicBezTo>
                    <a:pt x="451" y="334"/>
                    <a:pt x="1" y="1205"/>
                    <a:pt x="265" y="2012"/>
                  </a:cubicBezTo>
                  <a:lnTo>
                    <a:pt x="1101" y="4598"/>
                  </a:lnTo>
                  <a:lnTo>
                    <a:pt x="4036" y="3648"/>
                  </a:lnTo>
                  <a:lnTo>
                    <a:pt x="3193" y="1062"/>
                  </a:lnTo>
                  <a:cubicBezTo>
                    <a:pt x="2987" y="414"/>
                    <a:pt x="2383" y="0"/>
                    <a:pt x="173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7077938" y="4685104"/>
              <a:ext cx="1314106" cy="1405472"/>
            </a:xfrm>
            <a:custGeom>
              <a:rect b="b" l="l" r="r" t="t"/>
              <a:pathLst>
                <a:path extrusionOk="0" h="18244" w="17058">
                  <a:moveTo>
                    <a:pt x="2521" y="1"/>
                  </a:moveTo>
                  <a:cubicBezTo>
                    <a:pt x="1314" y="1"/>
                    <a:pt x="300" y="894"/>
                    <a:pt x="150" y="2086"/>
                  </a:cubicBezTo>
                  <a:cubicBezTo>
                    <a:pt x="0" y="3286"/>
                    <a:pt x="764" y="4401"/>
                    <a:pt x="1929" y="4701"/>
                  </a:cubicBezTo>
                  <a:lnTo>
                    <a:pt x="9493" y="6644"/>
                  </a:lnTo>
                  <a:lnTo>
                    <a:pt x="9636" y="15894"/>
                  </a:lnTo>
                  <a:cubicBezTo>
                    <a:pt x="9650" y="17201"/>
                    <a:pt x="10721" y="18244"/>
                    <a:pt x="12021" y="18244"/>
                  </a:cubicBezTo>
                  <a:lnTo>
                    <a:pt x="12057" y="18244"/>
                  </a:lnTo>
                  <a:cubicBezTo>
                    <a:pt x="12993" y="18229"/>
                    <a:pt x="13800" y="17679"/>
                    <a:pt x="14179" y="16894"/>
                  </a:cubicBezTo>
                  <a:cubicBezTo>
                    <a:pt x="14336" y="16922"/>
                    <a:pt x="14500" y="16944"/>
                    <a:pt x="14664" y="16944"/>
                  </a:cubicBezTo>
                  <a:cubicBezTo>
                    <a:pt x="15986" y="16944"/>
                    <a:pt x="17057" y="15872"/>
                    <a:pt x="17057" y="14551"/>
                  </a:cubicBezTo>
                  <a:lnTo>
                    <a:pt x="17057" y="5644"/>
                  </a:lnTo>
                  <a:cubicBezTo>
                    <a:pt x="17057" y="4701"/>
                    <a:pt x="16500" y="3844"/>
                    <a:pt x="15636" y="3458"/>
                  </a:cubicBezTo>
                  <a:lnTo>
                    <a:pt x="8293" y="201"/>
                  </a:lnTo>
                  <a:cubicBezTo>
                    <a:pt x="7986" y="65"/>
                    <a:pt x="7657" y="1"/>
                    <a:pt x="7321" y="1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8022723" y="5500081"/>
              <a:ext cx="422088" cy="479327"/>
            </a:xfrm>
            <a:custGeom>
              <a:rect b="b" l="l" r="r" t="t"/>
              <a:pathLst>
                <a:path extrusionOk="0" h="6222" w="5479">
                  <a:moveTo>
                    <a:pt x="0" y="0"/>
                  </a:moveTo>
                  <a:lnTo>
                    <a:pt x="615" y="6222"/>
                  </a:lnTo>
                  <a:lnTo>
                    <a:pt x="5479" y="6222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8070024" y="5979330"/>
              <a:ext cx="719299" cy="389656"/>
            </a:xfrm>
            <a:custGeom>
              <a:rect b="b" l="l" r="r" t="t"/>
              <a:pathLst>
                <a:path extrusionOk="0" h="5058" w="9337">
                  <a:moveTo>
                    <a:pt x="1" y="1"/>
                  </a:moveTo>
                  <a:lnTo>
                    <a:pt x="451" y="5058"/>
                  </a:lnTo>
                  <a:lnTo>
                    <a:pt x="1893" y="5058"/>
                  </a:lnTo>
                  <a:lnTo>
                    <a:pt x="1893" y="3744"/>
                  </a:lnTo>
                  <a:cubicBezTo>
                    <a:pt x="2479" y="4701"/>
                    <a:pt x="3593" y="5058"/>
                    <a:pt x="3593" y="5058"/>
                  </a:cubicBezTo>
                  <a:lnTo>
                    <a:pt x="9336" y="5058"/>
                  </a:lnTo>
                  <a:cubicBezTo>
                    <a:pt x="9336" y="5058"/>
                    <a:pt x="5836" y="2858"/>
                    <a:pt x="4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060702" y="5970548"/>
              <a:ext cx="738481" cy="407837"/>
            </a:xfrm>
            <a:custGeom>
              <a:rect b="b" l="l" r="r" t="t"/>
              <a:pathLst>
                <a:path extrusionOk="0" h="5294" w="9586">
                  <a:moveTo>
                    <a:pt x="4900" y="236"/>
                  </a:moveTo>
                  <a:cubicBezTo>
                    <a:pt x="5736" y="2572"/>
                    <a:pt x="8186" y="4436"/>
                    <a:pt x="9072" y="5058"/>
                  </a:cubicBezTo>
                  <a:lnTo>
                    <a:pt x="3736" y="5058"/>
                  </a:lnTo>
                  <a:cubicBezTo>
                    <a:pt x="3593" y="5008"/>
                    <a:pt x="2629" y="4643"/>
                    <a:pt x="2114" y="3800"/>
                  </a:cubicBezTo>
                  <a:cubicBezTo>
                    <a:pt x="2090" y="3758"/>
                    <a:pt x="2051" y="3742"/>
                    <a:pt x="2010" y="3742"/>
                  </a:cubicBezTo>
                  <a:cubicBezTo>
                    <a:pt x="2002" y="3742"/>
                    <a:pt x="1994" y="3742"/>
                    <a:pt x="1986" y="3743"/>
                  </a:cubicBezTo>
                  <a:cubicBezTo>
                    <a:pt x="1936" y="3758"/>
                    <a:pt x="1900" y="3808"/>
                    <a:pt x="1900" y="3858"/>
                  </a:cubicBezTo>
                  <a:lnTo>
                    <a:pt x="1900" y="5058"/>
                  </a:lnTo>
                  <a:lnTo>
                    <a:pt x="679" y="5058"/>
                  </a:lnTo>
                  <a:lnTo>
                    <a:pt x="250" y="236"/>
                  </a:lnTo>
                  <a:close/>
                  <a:moveTo>
                    <a:pt x="122" y="0"/>
                  </a:moveTo>
                  <a:cubicBezTo>
                    <a:pt x="86" y="0"/>
                    <a:pt x="57" y="15"/>
                    <a:pt x="36" y="36"/>
                  </a:cubicBezTo>
                  <a:cubicBezTo>
                    <a:pt x="14" y="65"/>
                    <a:pt x="0" y="93"/>
                    <a:pt x="0" y="129"/>
                  </a:cubicBezTo>
                  <a:lnTo>
                    <a:pt x="457" y="5186"/>
                  </a:lnTo>
                  <a:cubicBezTo>
                    <a:pt x="464" y="5243"/>
                    <a:pt x="514" y="5293"/>
                    <a:pt x="572" y="5293"/>
                  </a:cubicBezTo>
                  <a:lnTo>
                    <a:pt x="2014" y="5293"/>
                  </a:lnTo>
                  <a:cubicBezTo>
                    <a:pt x="2079" y="5293"/>
                    <a:pt x="2136" y="5243"/>
                    <a:pt x="2136" y="5172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86" y="5293"/>
                    <a:pt x="3700" y="5293"/>
                    <a:pt x="3714" y="5293"/>
                  </a:cubicBezTo>
                  <a:lnTo>
                    <a:pt x="9457" y="5293"/>
                  </a:lnTo>
                  <a:cubicBezTo>
                    <a:pt x="9514" y="5293"/>
                    <a:pt x="9557" y="5258"/>
                    <a:pt x="9572" y="5208"/>
                  </a:cubicBezTo>
                  <a:cubicBezTo>
                    <a:pt x="9586" y="5158"/>
                    <a:pt x="9564" y="5100"/>
                    <a:pt x="9522" y="5079"/>
                  </a:cubicBezTo>
                  <a:cubicBezTo>
                    <a:pt x="9486" y="5050"/>
                    <a:pt x="6043" y="2858"/>
                    <a:pt x="5093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817496" y="5497847"/>
              <a:ext cx="380257" cy="495890"/>
            </a:xfrm>
            <a:custGeom>
              <a:rect b="b" l="l" r="r" t="t"/>
              <a:pathLst>
                <a:path extrusionOk="0" h="6437" w="4936">
                  <a:moveTo>
                    <a:pt x="21" y="1"/>
                  </a:moveTo>
                  <a:lnTo>
                    <a:pt x="0" y="6436"/>
                  </a:lnTo>
                  <a:lnTo>
                    <a:pt x="4936" y="6436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822965" y="5993659"/>
              <a:ext cx="719838" cy="390195"/>
            </a:xfrm>
            <a:custGeom>
              <a:rect b="b" l="l" r="r" t="t"/>
              <a:pathLst>
                <a:path extrusionOk="0" h="5065" w="9344">
                  <a:moveTo>
                    <a:pt x="0" y="0"/>
                  </a:moveTo>
                  <a:lnTo>
                    <a:pt x="458" y="5065"/>
                  </a:lnTo>
                  <a:lnTo>
                    <a:pt x="1900" y="5065"/>
                  </a:lnTo>
                  <a:lnTo>
                    <a:pt x="1900" y="3743"/>
                  </a:lnTo>
                  <a:cubicBezTo>
                    <a:pt x="2479" y="4700"/>
                    <a:pt x="3593" y="5065"/>
                    <a:pt x="3593" y="5065"/>
                  </a:cubicBezTo>
                  <a:lnTo>
                    <a:pt x="9343" y="5065"/>
                  </a:lnTo>
                  <a:cubicBezTo>
                    <a:pt x="9343" y="5065"/>
                    <a:pt x="5836" y="2858"/>
                    <a:pt x="4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7813644" y="5984877"/>
              <a:ext cx="738481" cy="407759"/>
            </a:xfrm>
            <a:custGeom>
              <a:rect b="b" l="l" r="r" t="t"/>
              <a:pathLst>
                <a:path extrusionOk="0" h="5293" w="9586">
                  <a:moveTo>
                    <a:pt x="4900" y="236"/>
                  </a:moveTo>
                  <a:cubicBezTo>
                    <a:pt x="5743" y="2572"/>
                    <a:pt x="8186" y="4443"/>
                    <a:pt x="9071" y="5057"/>
                  </a:cubicBezTo>
                  <a:lnTo>
                    <a:pt x="3736" y="5057"/>
                  </a:lnTo>
                  <a:cubicBezTo>
                    <a:pt x="3600" y="5007"/>
                    <a:pt x="2636" y="4643"/>
                    <a:pt x="2121" y="3800"/>
                  </a:cubicBezTo>
                  <a:cubicBezTo>
                    <a:pt x="2099" y="3766"/>
                    <a:pt x="2058" y="3746"/>
                    <a:pt x="2018" y="3746"/>
                  </a:cubicBezTo>
                  <a:cubicBezTo>
                    <a:pt x="2007" y="3746"/>
                    <a:pt x="1996" y="3747"/>
                    <a:pt x="1986" y="3750"/>
                  </a:cubicBezTo>
                  <a:cubicBezTo>
                    <a:pt x="1936" y="3764"/>
                    <a:pt x="1900" y="3807"/>
                    <a:pt x="1900" y="3857"/>
                  </a:cubicBezTo>
                  <a:lnTo>
                    <a:pt x="1900" y="5057"/>
                  </a:lnTo>
                  <a:lnTo>
                    <a:pt x="686" y="5057"/>
                  </a:lnTo>
                  <a:lnTo>
                    <a:pt x="250" y="236"/>
                  </a:lnTo>
                  <a:close/>
                  <a:moveTo>
                    <a:pt x="121" y="0"/>
                  </a:moveTo>
                  <a:cubicBezTo>
                    <a:pt x="93" y="0"/>
                    <a:pt x="57" y="14"/>
                    <a:pt x="36" y="36"/>
                  </a:cubicBezTo>
                  <a:cubicBezTo>
                    <a:pt x="14" y="64"/>
                    <a:pt x="0" y="93"/>
                    <a:pt x="7" y="129"/>
                  </a:cubicBezTo>
                  <a:lnTo>
                    <a:pt x="457" y="5186"/>
                  </a:lnTo>
                  <a:cubicBezTo>
                    <a:pt x="464" y="5250"/>
                    <a:pt x="514" y="5293"/>
                    <a:pt x="579" y="5293"/>
                  </a:cubicBezTo>
                  <a:lnTo>
                    <a:pt x="2021" y="5293"/>
                  </a:lnTo>
                  <a:cubicBezTo>
                    <a:pt x="2086" y="5293"/>
                    <a:pt x="2136" y="5243"/>
                    <a:pt x="2136" y="5179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93" y="5293"/>
                    <a:pt x="3707" y="5293"/>
                    <a:pt x="3714" y="5293"/>
                  </a:cubicBezTo>
                  <a:lnTo>
                    <a:pt x="9464" y="5293"/>
                  </a:lnTo>
                  <a:cubicBezTo>
                    <a:pt x="9514" y="5293"/>
                    <a:pt x="9557" y="5257"/>
                    <a:pt x="9571" y="5207"/>
                  </a:cubicBezTo>
                  <a:cubicBezTo>
                    <a:pt x="9586" y="5157"/>
                    <a:pt x="9571" y="5107"/>
                    <a:pt x="9521" y="5079"/>
                  </a:cubicBezTo>
                  <a:cubicBezTo>
                    <a:pt x="9493" y="5057"/>
                    <a:pt x="6043" y="2864"/>
                    <a:pt x="5100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729575" y="4987244"/>
              <a:ext cx="1448921" cy="1449461"/>
            </a:xfrm>
            <a:custGeom>
              <a:rect b="b" l="l" r="r" t="t"/>
              <a:pathLst>
                <a:path extrusionOk="0" h="18815" w="18808">
                  <a:moveTo>
                    <a:pt x="9401" y="236"/>
                  </a:moveTo>
                  <a:cubicBezTo>
                    <a:pt x="14458" y="236"/>
                    <a:pt x="18572" y="4350"/>
                    <a:pt x="18572" y="9407"/>
                  </a:cubicBezTo>
                  <a:cubicBezTo>
                    <a:pt x="18572" y="14464"/>
                    <a:pt x="14458" y="18579"/>
                    <a:pt x="9401" y="18579"/>
                  </a:cubicBezTo>
                  <a:cubicBezTo>
                    <a:pt x="4343" y="18579"/>
                    <a:pt x="229" y="14464"/>
                    <a:pt x="229" y="9407"/>
                  </a:cubicBezTo>
                  <a:cubicBezTo>
                    <a:pt x="229" y="4350"/>
                    <a:pt x="4343" y="236"/>
                    <a:pt x="9401" y="236"/>
                  </a:cubicBezTo>
                  <a:close/>
                  <a:moveTo>
                    <a:pt x="9401" y="0"/>
                  </a:moveTo>
                  <a:cubicBezTo>
                    <a:pt x="4215" y="0"/>
                    <a:pt x="1" y="4222"/>
                    <a:pt x="1" y="9407"/>
                  </a:cubicBezTo>
                  <a:cubicBezTo>
                    <a:pt x="1" y="14593"/>
                    <a:pt x="4215" y="18814"/>
                    <a:pt x="9401" y="18814"/>
                  </a:cubicBezTo>
                  <a:cubicBezTo>
                    <a:pt x="14586" y="18814"/>
                    <a:pt x="18808" y="14593"/>
                    <a:pt x="18808" y="9407"/>
                  </a:cubicBezTo>
                  <a:cubicBezTo>
                    <a:pt x="18808" y="4222"/>
                    <a:pt x="14586" y="0"/>
                    <a:pt x="9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7378383" y="5638209"/>
              <a:ext cx="147527" cy="147527"/>
            </a:xfrm>
            <a:custGeom>
              <a:rect b="b" l="l" r="r" t="t"/>
              <a:pathLst>
                <a:path extrusionOk="0" h="1915" w="1915">
                  <a:moveTo>
                    <a:pt x="957" y="0"/>
                  </a:moveTo>
                  <a:cubicBezTo>
                    <a:pt x="429" y="0"/>
                    <a:pt x="0" y="429"/>
                    <a:pt x="0" y="957"/>
                  </a:cubicBezTo>
                  <a:cubicBezTo>
                    <a:pt x="0" y="1486"/>
                    <a:pt x="429" y="1914"/>
                    <a:pt x="957" y="1914"/>
                  </a:cubicBezTo>
                  <a:cubicBezTo>
                    <a:pt x="1486" y="1914"/>
                    <a:pt x="1914" y="1486"/>
                    <a:pt x="1914" y="957"/>
                  </a:cubicBezTo>
                  <a:cubicBezTo>
                    <a:pt x="1914" y="429"/>
                    <a:pt x="1486" y="0"/>
                    <a:pt x="9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7191799" y="3773292"/>
              <a:ext cx="329181" cy="270325"/>
            </a:xfrm>
            <a:custGeom>
              <a:rect b="b" l="l" r="r" t="t"/>
              <a:pathLst>
                <a:path extrusionOk="0" h="3509" w="4273">
                  <a:moveTo>
                    <a:pt x="2759" y="0"/>
                  </a:moveTo>
                  <a:cubicBezTo>
                    <a:pt x="2205" y="0"/>
                    <a:pt x="1648" y="193"/>
                    <a:pt x="1222" y="530"/>
                  </a:cubicBezTo>
                  <a:cubicBezTo>
                    <a:pt x="379" y="1201"/>
                    <a:pt x="1" y="2408"/>
                    <a:pt x="322" y="3444"/>
                  </a:cubicBezTo>
                  <a:cubicBezTo>
                    <a:pt x="1043" y="3465"/>
                    <a:pt x="1351" y="3487"/>
                    <a:pt x="2072" y="3508"/>
                  </a:cubicBezTo>
                  <a:lnTo>
                    <a:pt x="4272" y="622"/>
                  </a:lnTo>
                  <a:cubicBezTo>
                    <a:pt x="3859" y="191"/>
                    <a:pt x="3310" y="0"/>
                    <a:pt x="2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7181938" y="3763739"/>
              <a:ext cx="345590" cy="288660"/>
            </a:xfrm>
            <a:custGeom>
              <a:rect b="b" l="l" r="r" t="t"/>
              <a:pathLst>
                <a:path extrusionOk="0" h="3747" w="4486">
                  <a:moveTo>
                    <a:pt x="2890" y="1"/>
                  </a:moveTo>
                  <a:cubicBezTo>
                    <a:pt x="2304" y="1"/>
                    <a:pt x="1719" y="211"/>
                    <a:pt x="1279" y="561"/>
                  </a:cubicBezTo>
                  <a:cubicBezTo>
                    <a:pt x="386" y="1268"/>
                    <a:pt x="0" y="2518"/>
                    <a:pt x="336" y="3604"/>
                  </a:cubicBezTo>
                  <a:lnTo>
                    <a:pt x="357" y="3682"/>
                  </a:lnTo>
                  <a:lnTo>
                    <a:pt x="443" y="3689"/>
                  </a:lnTo>
                  <a:cubicBezTo>
                    <a:pt x="879" y="3696"/>
                    <a:pt x="1157" y="3711"/>
                    <a:pt x="1479" y="3725"/>
                  </a:cubicBezTo>
                  <a:cubicBezTo>
                    <a:pt x="1686" y="3732"/>
                    <a:pt x="1907" y="3739"/>
                    <a:pt x="2193" y="3746"/>
                  </a:cubicBezTo>
                  <a:lnTo>
                    <a:pt x="2207" y="3518"/>
                  </a:lnTo>
                  <a:cubicBezTo>
                    <a:pt x="1914" y="3504"/>
                    <a:pt x="1693" y="3496"/>
                    <a:pt x="1486" y="3489"/>
                  </a:cubicBezTo>
                  <a:cubicBezTo>
                    <a:pt x="1186" y="3475"/>
                    <a:pt x="929" y="3461"/>
                    <a:pt x="536" y="3454"/>
                  </a:cubicBezTo>
                  <a:cubicBezTo>
                    <a:pt x="279" y="2489"/>
                    <a:pt x="643" y="1361"/>
                    <a:pt x="1429" y="746"/>
                  </a:cubicBezTo>
                  <a:cubicBezTo>
                    <a:pt x="1818" y="433"/>
                    <a:pt x="2354" y="243"/>
                    <a:pt x="2892" y="243"/>
                  </a:cubicBezTo>
                  <a:cubicBezTo>
                    <a:pt x="3408" y="243"/>
                    <a:pt x="3926" y="419"/>
                    <a:pt x="4314" y="832"/>
                  </a:cubicBezTo>
                  <a:lnTo>
                    <a:pt x="4486" y="668"/>
                  </a:lnTo>
                  <a:cubicBezTo>
                    <a:pt x="4041" y="202"/>
                    <a:pt x="3465" y="1"/>
                    <a:pt x="28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7318371" y="3809114"/>
              <a:ext cx="270787" cy="270248"/>
            </a:xfrm>
            <a:custGeom>
              <a:rect b="b" l="l" r="r" t="t"/>
              <a:pathLst>
                <a:path extrusionOk="0" h="3508" w="3515">
                  <a:moveTo>
                    <a:pt x="1758" y="0"/>
                  </a:moveTo>
                  <a:cubicBezTo>
                    <a:pt x="786" y="0"/>
                    <a:pt x="0" y="786"/>
                    <a:pt x="0" y="1750"/>
                  </a:cubicBezTo>
                  <a:cubicBezTo>
                    <a:pt x="0" y="2722"/>
                    <a:pt x="786" y="3507"/>
                    <a:pt x="1758" y="3507"/>
                  </a:cubicBezTo>
                  <a:cubicBezTo>
                    <a:pt x="2729" y="3507"/>
                    <a:pt x="3515" y="2722"/>
                    <a:pt x="3515" y="1750"/>
                  </a:cubicBezTo>
                  <a:cubicBezTo>
                    <a:pt x="3515" y="786"/>
                    <a:pt x="2729" y="0"/>
                    <a:pt x="1758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184095" y="4128818"/>
              <a:ext cx="539340" cy="500282"/>
            </a:xfrm>
            <a:custGeom>
              <a:rect b="b" l="l" r="r" t="t"/>
              <a:pathLst>
                <a:path extrusionOk="0" h="6494" w="7001">
                  <a:moveTo>
                    <a:pt x="1" y="0"/>
                  </a:moveTo>
                  <a:lnTo>
                    <a:pt x="1" y="5215"/>
                  </a:lnTo>
                  <a:cubicBezTo>
                    <a:pt x="1" y="5922"/>
                    <a:pt x="572" y="6493"/>
                    <a:pt x="1279" y="6493"/>
                  </a:cubicBezTo>
                  <a:lnTo>
                    <a:pt x="5722" y="6493"/>
                  </a:lnTo>
                  <a:cubicBezTo>
                    <a:pt x="6429" y="6493"/>
                    <a:pt x="7001" y="5922"/>
                    <a:pt x="7001" y="5215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6872094" y="4119805"/>
              <a:ext cx="421010" cy="1001719"/>
            </a:xfrm>
            <a:custGeom>
              <a:rect b="b" l="l" r="r" t="t"/>
              <a:pathLst>
                <a:path extrusionOk="0" h="13003" w="5465">
                  <a:moveTo>
                    <a:pt x="3772" y="0"/>
                  </a:moveTo>
                  <a:cubicBezTo>
                    <a:pt x="3161" y="0"/>
                    <a:pt x="2591" y="378"/>
                    <a:pt x="2372" y="989"/>
                  </a:cubicBezTo>
                  <a:lnTo>
                    <a:pt x="151" y="7203"/>
                  </a:lnTo>
                  <a:cubicBezTo>
                    <a:pt x="1" y="7617"/>
                    <a:pt x="43" y="8074"/>
                    <a:pt x="265" y="8453"/>
                  </a:cubicBezTo>
                  <a:lnTo>
                    <a:pt x="2479" y="12260"/>
                  </a:lnTo>
                  <a:cubicBezTo>
                    <a:pt x="2751" y="12739"/>
                    <a:pt x="3251" y="13003"/>
                    <a:pt x="3765" y="13003"/>
                  </a:cubicBezTo>
                  <a:cubicBezTo>
                    <a:pt x="4022" y="13003"/>
                    <a:pt x="4279" y="12939"/>
                    <a:pt x="4515" y="12803"/>
                  </a:cubicBezTo>
                  <a:cubicBezTo>
                    <a:pt x="5222" y="12389"/>
                    <a:pt x="5465" y="11474"/>
                    <a:pt x="5051" y="10767"/>
                  </a:cubicBezTo>
                  <a:lnTo>
                    <a:pt x="3186" y="7553"/>
                  </a:lnTo>
                  <a:lnTo>
                    <a:pt x="5179" y="1989"/>
                  </a:lnTo>
                  <a:cubicBezTo>
                    <a:pt x="5458" y="1217"/>
                    <a:pt x="5051" y="367"/>
                    <a:pt x="4279" y="89"/>
                  </a:cubicBezTo>
                  <a:cubicBezTo>
                    <a:pt x="4111" y="29"/>
                    <a:pt x="3940" y="0"/>
                    <a:pt x="3772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7049280" y="4917911"/>
              <a:ext cx="427096" cy="366467"/>
            </a:xfrm>
            <a:custGeom>
              <a:rect b="b" l="l" r="r" t="t"/>
              <a:pathLst>
                <a:path extrusionOk="0" h="4757" w="5544">
                  <a:moveTo>
                    <a:pt x="2365" y="0"/>
                  </a:moveTo>
                  <a:lnTo>
                    <a:pt x="1" y="1450"/>
                  </a:lnTo>
                  <a:cubicBezTo>
                    <a:pt x="315" y="2572"/>
                    <a:pt x="1901" y="4307"/>
                    <a:pt x="2758" y="4643"/>
                  </a:cubicBezTo>
                  <a:cubicBezTo>
                    <a:pt x="2960" y="4722"/>
                    <a:pt x="3228" y="4756"/>
                    <a:pt x="3514" y="4756"/>
                  </a:cubicBezTo>
                  <a:cubicBezTo>
                    <a:pt x="4439" y="4756"/>
                    <a:pt x="5544" y="4396"/>
                    <a:pt x="5151" y="4036"/>
                  </a:cubicBezTo>
                  <a:cubicBezTo>
                    <a:pt x="4629" y="3564"/>
                    <a:pt x="3779" y="2365"/>
                    <a:pt x="3779" y="2364"/>
                  </a:cubicBezTo>
                  <a:lnTo>
                    <a:pt x="3779" y="2364"/>
                  </a:lnTo>
                  <a:cubicBezTo>
                    <a:pt x="3779" y="2364"/>
                    <a:pt x="4892" y="2921"/>
                    <a:pt x="5147" y="2921"/>
                  </a:cubicBezTo>
                  <a:cubicBezTo>
                    <a:pt x="5255" y="2921"/>
                    <a:pt x="5209" y="2821"/>
                    <a:pt x="4858" y="2536"/>
                  </a:cubicBezTo>
                  <a:cubicBezTo>
                    <a:pt x="3672" y="1579"/>
                    <a:pt x="2365" y="0"/>
                    <a:pt x="2365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275461" y="5139624"/>
              <a:ext cx="143675" cy="137666"/>
            </a:xfrm>
            <a:custGeom>
              <a:rect b="b" l="l" r="r" t="t"/>
              <a:pathLst>
                <a:path extrusionOk="0" h="1787" w="1865">
                  <a:moveTo>
                    <a:pt x="200" y="1"/>
                  </a:moveTo>
                  <a:lnTo>
                    <a:pt x="0" y="136"/>
                  </a:lnTo>
                  <a:cubicBezTo>
                    <a:pt x="486" y="844"/>
                    <a:pt x="1672" y="1744"/>
                    <a:pt x="1722" y="1786"/>
                  </a:cubicBezTo>
                  <a:lnTo>
                    <a:pt x="1865" y="1594"/>
                  </a:lnTo>
                  <a:cubicBezTo>
                    <a:pt x="1850" y="1586"/>
                    <a:pt x="657" y="679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7208285" y="5153953"/>
              <a:ext cx="160777" cy="135971"/>
            </a:xfrm>
            <a:custGeom>
              <a:rect b="b" l="l" r="r" t="t"/>
              <a:pathLst>
                <a:path extrusionOk="0" h="1765" w="2087">
                  <a:moveTo>
                    <a:pt x="201" y="0"/>
                  </a:moveTo>
                  <a:lnTo>
                    <a:pt x="1" y="129"/>
                  </a:lnTo>
                  <a:cubicBezTo>
                    <a:pt x="558" y="958"/>
                    <a:pt x="1908" y="1765"/>
                    <a:pt x="2058" y="1765"/>
                  </a:cubicBezTo>
                  <a:lnTo>
                    <a:pt x="2065" y="1765"/>
                  </a:lnTo>
                  <a:lnTo>
                    <a:pt x="2044" y="1643"/>
                  </a:lnTo>
                  <a:lnTo>
                    <a:pt x="2087" y="1536"/>
                  </a:lnTo>
                  <a:cubicBezTo>
                    <a:pt x="1944" y="1479"/>
                    <a:pt x="737" y="80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167609" y="5173752"/>
              <a:ext cx="148066" cy="120024"/>
            </a:xfrm>
            <a:custGeom>
              <a:rect b="b" l="l" r="r" t="t"/>
              <a:pathLst>
                <a:path extrusionOk="0" h="1558" w="1922">
                  <a:moveTo>
                    <a:pt x="200" y="1"/>
                  </a:moveTo>
                  <a:lnTo>
                    <a:pt x="0" y="129"/>
                  </a:lnTo>
                  <a:cubicBezTo>
                    <a:pt x="572" y="1058"/>
                    <a:pt x="1793" y="1551"/>
                    <a:pt x="1907" y="1558"/>
                  </a:cubicBezTo>
                  <a:lnTo>
                    <a:pt x="1915" y="1322"/>
                  </a:lnTo>
                  <a:lnTo>
                    <a:pt x="1922" y="1322"/>
                  </a:lnTo>
                  <a:cubicBezTo>
                    <a:pt x="1779" y="1293"/>
                    <a:pt x="686" y="793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6978328" y="4121269"/>
              <a:ext cx="325252" cy="357608"/>
            </a:xfrm>
            <a:custGeom>
              <a:rect b="b" l="l" r="r" t="t"/>
              <a:pathLst>
                <a:path extrusionOk="0" h="4642" w="4222">
                  <a:moveTo>
                    <a:pt x="2471" y="0"/>
                  </a:moveTo>
                  <a:cubicBezTo>
                    <a:pt x="1869" y="0"/>
                    <a:pt x="1298" y="357"/>
                    <a:pt x="1050" y="948"/>
                  </a:cubicBezTo>
                  <a:lnTo>
                    <a:pt x="0" y="3455"/>
                  </a:lnTo>
                  <a:lnTo>
                    <a:pt x="2843" y="4641"/>
                  </a:lnTo>
                  <a:lnTo>
                    <a:pt x="3893" y="2134"/>
                  </a:lnTo>
                  <a:cubicBezTo>
                    <a:pt x="4222" y="1355"/>
                    <a:pt x="3850" y="448"/>
                    <a:pt x="3064" y="120"/>
                  </a:cubicBezTo>
                  <a:cubicBezTo>
                    <a:pt x="2870" y="39"/>
                    <a:pt x="2669" y="0"/>
                    <a:pt x="247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273227" y="3803798"/>
              <a:ext cx="249370" cy="164090"/>
            </a:xfrm>
            <a:custGeom>
              <a:rect b="b" l="l" r="r" t="t"/>
              <a:pathLst>
                <a:path extrusionOk="0" h="2130" w="3237">
                  <a:moveTo>
                    <a:pt x="2241" y="0"/>
                  </a:moveTo>
                  <a:cubicBezTo>
                    <a:pt x="1920" y="0"/>
                    <a:pt x="1561" y="100"/>
                    <a:pt x="1158" y="362"/>
                  </a:cubicBezTo>
                  <a:cubicBezTo>
                    <a:pt x="1158" y="362"/>
                    <a:pt x="736" y="584"/>
                    <a:pt x="194" y="705"/>
                  </a:cubicBezTo>
                  <a:lnTo>
                    <a:pt x="1" y="2112"/>
                  </a:lnTo>
                  <a:cubicBezTo>
                    <a:pt x="79" y="2124"/>
                    <a:pt x="158" y="2129"/>
                    <a:pt x="237" y="2129"/>
                  </a:cubicBezTo>
                  <a:cubicBezTo>
                    <a:pt x="1683" y="2129"/>
                    <a:pt x="3236" y="312"/>
                    <a:pt x="3236" y="312"/>
                  </a:cubicBezTo>
                  <a:cubicBezTo>
                    <a:pt x="2947" y="138"/>
                    <a:pt x="2619" y="0"/>
                    <a:pt x="2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7189025" y="4293370"/>
              <a:ext cx="92522" cy="189358"/>
            </a:xfrm>
            <a:custGeom>
              <a:rect b="b" l="l" r="r" t="t"/>
              <a:pathLst>
                <a:path extrusionOk="0" h="2458" w="1201">
                  <a:moveTo>
                    <a:pt x="987" y="0"/>
                  </a:moveTo>
                  <a:lnTo>
                    <a:pt x="1" y="2364"/>
                  </a:lnTo>
                  <a:lnTo>
                    <a:pt x="215" y="2457"/>
                  </a:lnTo>
                  <a:lnTo>
                    <a:pt x="1201" y="9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7705791" y="4291136"/>
              <a:ext cx="87515" cy="180037"/>
            </a:xfrm>
            <a:custGeom>
              <a:rect b="b" l="l" r="r" t="t"/>
              <a:pathLst>
                <a:path extrusionOk="0" h="2337" w="1136">
                  <a:moveTo>
                    <a:pt x="171" y="0"/>
                  </a:moveTo>
                  <a:lnTo>
                    <a:pt x="0" y="158"/>
                  </a:lnTo>
                  <a:cubicBezTo>
                    <a:pt x="843" y="1065"/>
                    <a:pt x="157" y="2158"/>
                    <a:pt x="129" y="2208"/>
                  </a:cubicBezTo>
                  <a:lnTo>
                    <a:pt x="329" y="2336"/>
                  </a:lnTo>
                  <a:cubicBezTo>
                    <a:pt x="336" y="2322"/>
                    <a:pt x="1136" y="1043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7477376" y="3999242"/>
              <a:ext cx="55159" cy="22880"/>
            </a:xfrm>
            <a:custGeom>
              <a:rect b="b" l="l" r="r" t="t"/>
              <a:pathLst>
                <a:path extrusionOk="0" h="297" w="716">
                  <a:moveTo>
                    <a:pt x="139" y="0"/>
                  </a:moveTo>
                  <a:cubicBezTo>
                    <a:pt x="99" y="0"/>
                    <a:pt x="60" y="21"/>
                    <a:pt x="36" y="54"/>
                  </a:cubicBezTo>
                  <a:cubicBezTo>
                    <a:pt x="1" y="111"/>
                    <a:pt x="22" y="182"/>
                    <a:pt x="72" y="218"/>
                  </a:cubicBezTo>
                  <a:cubicBezTo>
                    <a:pt x="165" y="275"/>
                    <a:pt x="258" y="297"/>
                    <a:pt x="344" y="297"/>
                  </a:cubicBezTo>
                  <a:cubicBezTo>
                    <a:pt x="508" y="297"/>
                    <a:pt x="636" y="225"/>
                    <a:pt x="644" y="225"/>
                  </a:cubicBezTo>
                  <a:cubicBezTo>
                    <a:pt x="701" y="189"/>
                    <a:pt x="715" y="118"/>
                    <a:pt x="686" y="61"/>
                  </a:cubicBezTo>
                  <a:cubicBezTo>
                    <a:pt x="667" y="23"/>
                    <a:pt x="629" y="1"/>
                    <a:pt x="589" y="1"/>
                  </a:cubicBezTo>
                  <a:cubicBezTo>
                    <a:pt x="569" y="1"/>
                    <a:pt x="548" y="6"/>
                    <a:pt x="529" y="18"/>
                  </a:cubicBezTo>
                  <a:cubicBezTo>
                    <a:pt x="529" y="18"/>
                    <a:pt x="447" y="59"/>
                    <a:pt x="349" y="59"/>
                  </a:cubicBezTo>
                  <a:cubicBezTo>
                    <a:pt x="301" y="59"/>
                    <a:pt x="248" y="49"/>
                    <a:pt x="201" y="18"/>
                  </a:cubicBezTo>
                  <a:cubicBezTo>
                    <a:pt x="181" y="6"/>
                    <a:pt x="160" y="0"/>
                    <a:pt x="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7548944" y="3920818"/>
              <a:ext cx="18258" cy="29736"/>
            </a:xfrm>
            <a:custGeom>
              <a:rect b="b" l="l" r="r" t="t"/>
              <a:pathLst>
                <a:path extrusionOk="0" h="386" w="237">
                  <a:moveTo>
                    <a:pt x="115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5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448256" y="3920818"/>
              <a:ext cx="18181" cy="29736"/>
            </a:xfrm>
            <a:custGeom>
              <a:rect b="b" l="l" r="r" t="t"/>
              <a:pathLst>
                <a:path extrusionOk="0" h="386" w="236">
                  <a:moveTo>
                    <a:pt x="114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4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304042" y="3922975"/>
              <a:ext cx="61707" cy="61707"/>
            </a:xfrm>
            <a:custGeom>
              <a:rect b="b" l="l" r="r" t="t"/>
              <a:pathLst>
                <a:path extrusionOk="0" h="801" w="801">
                  <a:moveTo>
                    <a:pt x="401" y="1"/>
                  </a:moveTo>
                  <a:cubicBezTo>
                    <a:pt x="179" y="1"/>
                    <a:pt x="1" y="179"/>
                    <a:pt x="1" y="401"/>
                  </a:cubicBezTo>
                  <a:cubicBezTo>
                    <a:pt x="1" y="622"/>
                    <a:pt x="179" y="801"/>
                    <a:pt x="401" y="801"/>
                  </a:cubicBezTo>
                  <a:cubicBezTo>
                    <a:pt x="622" y="801"/>
                    <a:pt x="801" y="622"/>
                    <a:pt x="801" y="401"/>
                  </a:cubicBezTo>
                  <a:cubicBezTo>
                    <a:pt x="801" y="179"/>
                    <a:pt x="622" y="1"/>
                    <a:pt x="401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0216051" y="5746061"/>
              <a:ext cx="1054952" cy="629011"/>
            </a:xfrm>
            <a:custGeom>
              <a:rect b="b" l="l" r="r" t="t"/>
              <a:pathLst>
                <a:path extrusionOk="0" h="8165" w="13694">
                  <a:moveTo>
                    <a:pt x="2401" y="0"/>
                  </a:moveTo>
                  <a:cubicBezTo>
                    <a:pt x="1072" y="0"/>
                    <a:pt x="1" y="1072"/>
                    <a:pt x="1" y="2400"/>
                  </a:cubicBezTo>
                  <a:lnTo>
                    <a:pt x="1" y="5764"/>
                  </a:lnTo>
                  <a:cubicBezTo>
                    <a:pt x="1" y="7086"/>
                    <a:pt x="1072" y="8164"/>
                    <a:pt x="2401" y="8164"/>
                  </a:cubicBezTo>
                  <a:lnTo>
                    <a:pt x="13693" y="8164"/>
                  </a:lnTo>
                  <a:lnTo>
                    <a:pt x="1369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9373572" y="4765993"/>
              <a:ext cx="1240381" cy="402906"/>
            </a:xfrm>
            <a:custGeom>
              <a:rect b="b" l="l" r="r" t="t"/>
              <a:pathLst>
                <a:path extrusionOk="0" h="5230" w="16101">
                  <a:moveTo>
                    <a:pt x="15837" y="1358"/>
                  </a:moveTo>
                  <a:cubicBezTo>
                    <a:pt x="15572" y="486"/>
                    <a:pt x="14651" y="1"/>
                    <a:pt x="13779" y="265"/>
                  </a:cubicBezTo>
                  <a:lnTo>
                    <a:pt x="8615" y="1844"/>
                  </a:lnTo>
                  <a:lnTo>
                    <a:pt x="8387" y="1844"/>
                  </a:lnTo>
                  <a:lnTo>
                    <a:pt x="2237" y="251"/>
                  </a:lnTo>
                  <a:cubicBezTo>
                    <a:pt x="1351" y="22"/>
                    <a:pt x="458" y="551"/>
                    <a:pt x="230" y="1429"/>
                  </a:cubicBezTo>
                  <a:cubicBezTo>
                    <a:pt x="1" y="2308"/>
                    <a:pt x="530" y="3208"/>
                    <a:pt x="1408" y="3436"/>
                  </a:cubicBezTo>
                  <a:lnTo>
                    <a:pt x="8137" y="5179"/>
                  </a:lnTo>
                  <a:cubicBezTo>
                    <a:pt x="8272" y="5215"/>
                    <a:pt x="8408" y="5229"/>
                    <a:pt x="8544" y="5229"/>
                  </a:cubicBezTo>
                  <a:cubicBezTo>
                    <a:pt x="8708" y="5229"/>
                    <a:pt x="8872" y="5208"/>
                    <a:pt x="9029" y="5158"/>
                  </a:cubicBezTo>
                  <a:lnTo>
                    <a:pt x="14744" y="3415"/>
                  </a:lnTo>
                  <a:cubicBezTo>
                    <a:pt x="15608" y="3151"/>
                    <a:pt x="16101" y="2229"/>
                    <a:pt x="15837" y="1358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8988385" y="5248092"/>
              <a:ext cx="2033867" cy="1067509"/>
            </a:xfrm>
            <a:custGeom>
              <a:rect b="b" l="l" r="r" t="t"/>
              <a:pathLst>
                <a:path extrusionOk="0" h="13857" w="26401">
                  <a:moveTo>
                    <a:pt x="11992" y="0"/>
                  </a:moveTo>
                  <a:cubicBezTo>
                    <a:pt x="11344" y="0"/>
                    <a:pt x="10720" y="261"/>
                    <a:pt x="10265" y="728"/>
                  </a:cubicBezTo>
                  <a:lnTo>
                    <a:pt x="4601" y="6578"/>
                  </a:lnTo>
                  <a:lnTo>
                    <a:pt x="1580" y="8250"/>
                  </a:lnTo>
                  <a:cubicBezTo>
                    <a:pt x="422" y="8893"/>
                    <a:pt x="1" y="10343"/>
                    <a:pt x="644" y="11500"/>
                  </a:cubicBezTo>
                  <a:cubicBezTo>
                    <a:pt x="701" y="11607"/>
                    <a:pt x="765" y="11707"/>
                    <a:pt x="837" y="11800"/>
                  </a:cubicBezTo>
                  <a:cubicBezTo>
                    <a:pt x="908" y="12307"/>
                    <a:pt x="1144" y="12793"/>
                    <a:pt x="1537" y="13178"/>
                  </a:cubicBezTo>
                  <a:cubicBezTo>
                    <a:pt x="2001" y="13628"/>
                    <a:pt x="2601" y="13857"/>
                    <a:pt x="3201" y="13857"/>
                  </a:cubicBezTo>
                  <a:cubicBezTo>
                    <a:pt x="3830" y="13857"/>
                    <a:pt x="4451" y="13607"/>
                    <a:pt x="4922" y="13128"/>
                  </a:cubicBezTo>
                  <a:lnTo>
                    <a:pt x="7537" y="10421"/>
                  </a:lnTo>
                  <a:lnTo>
                    <a:pt x="14808" y="6400"/>
                  </a:lnTo>
                  <a:lnTo>
                    <a:pt x="21408" y="6414"/>
                  </a:lnTo>
                  <a:lnTo>
                    <a:pt x="23929" y="6414"/>
                  </a:lnTo>
                  <a:cubicBezTo>
                    <a:pt x="25187" y="6414"/>
                    <a:pt x="26229" y="5443"/>
                    <a:pt x="26315" y="4186"/>
                  </a:cubicBezTo>
                  <a:cubicBezTo>
                    <a:pt x="26401" y="2928"/>
                    <a:pt x="25501" y="1828"/>
                    <a:pt x="24258" y="1657"/>
                  </a:cubicBezTo>
                  <a:lnTo>
                    <a:pt x="12308" y="21"/>
                  </a:lnTo>
                  <a:cubicBezTo>
                    <a:pt x="12202" y="7"/>
                    <a:pt x="12097" y="0"/>
                    <a:pt x="11992" y="0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0476900" y="4480416"/>
              <a:ext cx="279569" cy="279646"/>
            </a:xfrm>
            <a:custGeom>
              <a:rect b="b" l="l" r="r" t="t"/>
              <a:pathLst>
                <a:path extrusionOk="0" h="3630" w="3629">
                  <a:moveTo>
                    <a:pt x="1815" y="1"/>
                  </a:moveTo>
                  <a:cubicBezTo>
                    <a:pt x="815" y="1"/>
                    <a:pt x="0" y="815"/>
                    <a:pt x="0" y="1815"/>
                  </a:cubicBezTo>
                  <a:cubicBezTo>
                    <a:pt x="0" y="2815"/>
                    <a:pt x="815" y="3629"/>
                    <a:pt x="1815" y="3629"/>
                  </a:cubicBezTo>
                  <a:cubicBezTo>
                    <a:pt x="2822" y="3629"/>
                    <a:pt x="3629" y="2815"/>
                    <a:pt x="3629" y="1815"/>
                  </a:cubicBezTo>
                  <a:cubicBezTo>
                    <a:pt x="3629" y="815"/>
                    <a:pt x="2822" y="1"/>
                    <a:pt x="1815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0459258" y="4793496"/>
              <a:ext cx="522314" cy="516228"/>
            </a:xfrm>
            <a:custGeom>
              <a:rect b="b" l="l" r="r" t="t"/>
              <a:pathLst>
                <a:path extrusionOk="0" h="6701" w="6780">
                  <a:moveTo>
                    <a:pt x="1" y="1"/>
                  </a:moveTo>
                  <a:lnTo>
                    <a:pt x="1036" y="5644"/>
                  </a:lnTo>
                  <a:cubicBezTo>
                    <a:pt x="1129" y="6272"/>
                    <a:pt x="1515" y="6701"/>
                    <a:pt x="2094" y="6701"/>
                  </a:cubicBezTo>
                  <a:lnTo>
                    <a:pt x="5729" y="6701"/>
                  </a:lnTo>
                  <a:cubicBezTo>
                    <a:pt x="6308" y="6701"/>
                    <a:pt x="6779" y="6229"/>
                    <a:pt x="6779" y="5644"/>
                  </a:cubicBezTo>
                  <a:lnTo>
                    <a:pt x="5994" y="1372"/>
                  </a:lnTo>
                  <a:cubicBezTo>
                    <a:pt x="5851" y="572"/>
                    <a:pt x="5158" y="1"/>
                    <a:pt x="4351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8601042" y="5828568"/>
              <a:ext cx="677468" cy="556365"/>
            </a:xfrm>
            <a:custGeom>
              <a:rect b="b" l="l" r="r" t="t"/>
              <a:pathLst>
                <a:path extrusionOk="0" h="7222" w="8794">
                  <a:moveTo>
                    <a:pt x="0" y="1"/>
                  </a:moveTo>
                  <a:lnTo>
                    <a:pt x="4072" y="7222"/>
                  </a:lnTo>
                  <a:lnTo>
                    <a:pt x="8793" y="4872"/>
                  </a:lnTo>
                  <a:lnTo>
                    <a:pt x="7443" y="222"/>
                  </a:lnTo>
                  <a:cubicBezTo>
                    <a:pt x="6273" y="805"/>
                    <a:pt x="5115" y="1006"/>
                    <a:pt x="4073" y="1006"/>
                  </a:cubicBezTo>
                  <a:cubicBezTo>
                    <a:pt x="1746" y="100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8591104" y="5819555"/>
              <a:ext cx="697266" cy="574777"/>
            </a:xfrm>
            <a:custGeom>
              <a:rect b="b" l="l" r="r" t="t"/>
              <a:pathLst>
                <a:path extrusionOk="0" h="7461" w="9051">
                  <a:moveTo>
                    <a:pt x="422" y="396"/>
                  </a:moveTo>
                  <a:lnTo>
                    <a:pt x="422" y="396"/>
                  </a:lnTo>
                  <a:cubicBezTo>
                    <a:pt x="1054" y="685"/>
                    <a:pt x="2482" y="1235"/>
                    <a:pt x="4224" y="1235"/>
                  </a:cubicBezTo>
                  <a:cubicBezTo>
                    <a:pt x="5242" y="1235"/>
                    <a:pt x="6366" y="1048"/>
                    <a:pt x="7501" y="510"/>
                  </a:cubicBezTo>
                  <a:lnTo>
                    <a:pt x="8779" y="4932"/>
                  </a:lnTo>
                  <a:lnTo>
                    <a:pt x="4251" y="7189"/>
                  </a:lnTo>
                  <a:lnTo>
                    <a:pt x="422" y="396"/>
                  </a:lnTo>
                  <a:close/>
                  <a:moveTo>
                    <a:pt x="132" y="0"/>
                  </a:moveTo>
                  <a:cubicBezTo>
                    <a:pt x="101" y="0"/>
                    <a:pt x="72" y="13"/>
                    <a:pt x="51" y="39"/>
                  </a:cubicBezTo>
                  <a:cubicBezTo>
                    <a:pt x="8" y="75"/>
                    <a:pt x="1" y="132"/>
                    <a:pt x="29" y="175"/>
                  </a:cubicBezTo>
                  <a:lnTo>
                    <a:pt x="4101" y="7403"/>
                  </a:lnTo>
                  <a:cubicBezTo>
                    <a:pt x="4122" y="7439"/>
                    <a:pt x="4158" y="7460"/>
                    <a:pt x="4201" y="7460"/>
                  </a:cubicBezTo>
                  <a:cubicBezTo>
                    <a:pt x="4215" y="7460"/>
                    <a:pt x="4237" y="7453"/>
                    <a:pt x="4251" y="7446"/>
                  </a:cubicBezTo>
                  <a:lnTo>
                    <a:pt x="8972" y="5096"/>
                  </a:lnTo>
                  <a:cubicBezTo>
                    <a:pt x="9022" y="5068"/>
                    <a:pt x="9051" y="5010"/>
                    <a:pt x="9037" y="4960"/>
                  </a:cubicBezTo>
                  <a:lnTo>
                    <a:pt x="7687" y="310"/>
                  </a:lnTo>
                  <a:cubicBezTo>
                    <a:pt x="7679" y="275"/>
                    <a:pt x="7651" y="246"/>
                    <a:pt x="7622" y="232"/>
                  </a:cubicBezTo>
                  <a:cubicBezTo>
                    <a:pt x="7609" y="225"/>
                    <a:pt x="7594" y="222"/>
                    <a:pt x="7578" y="222"/>
                  </a:cubicBezTo>
                  <a:cubicBezTo>
                    <a:pt x="7558" y="222"/>
                    <a:pt x="7538" y="227"/>
                    <a:pt x="7522" y="239"/>
                  </a:cubicBezTo>
                  <a:cubicBezTo>
                    <a:pt x="6379" y="806"/>
                    <a:pt x="5243" y="1002"/>
                    <a:pt x="4220" y="1002"/>
                  </a:cubicBezTo>
                  <a:cubicBezTo>
                    <a:pt x="1942" y="1002"/>
                    <a:pt x="218" y="32"/>
                    <a:pt x="194" y="18"/>
                  </a:cubicBezTo>
                  <a:cubicBezTo>
                    <a:pt x="174" y="6"/>
                    <a:pt x="153" y="0"/>
                    <a:pt x="13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9451225" y="5423583"/>
              <a:ext cx="1269501" cy="751193"/>
            </a:xfrm>
            <a:custGeom>
              <a:rect b="b" l="l" r="r" t="t"/>
              <a:pathLst>
                <a:path extrusionOk="0" h="9751" w="16479">
                  <a:moveTo>
                    <a:pt x="8750" y="0"/>
                  </a:moveTo>
                  <a:lnTo>
                    <a:pt x="0" y="9593"/>
                  </a:lnTo>
                  <a:lnTo>
                    <a:pt x="172" y="9750"/>
                  </a:lnTo>
                  <a:lnTo>
                    <a:pt x="8850" y="229"/>
                  </a:lnTo>
                  <a:lnTo>
                    <a:pt x="16479" y="229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0793292" y="4933318"/>
              <a:ext cx="143675" cy="382491"/>
            </a:xfrm>
            <a:custGeom>
              <a:rect b="b" l="l" r="r" t="t"/>
              <a:pathLst>
                <a:path extrusionOk="0" h="4965" w="1865">
                  <a:moveTo>
                    <a:pt x="1636" y="0"/>
                  </a:moveTo>
                  <a:lnTo>
                    <a:pt x="0" y="4893"/>
                  </a:lnTo>
                  <a:lnTo>
                    <a:pt x="222" y="4964"/>
                  </a:lnTo>
                  <a:lnTo>
                    <a:pt x="1865" y="79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9902433" y="4809982"/>
              <a:ext cx="1026833" cy="749036"/>
            </a:xfrm>
            <a:custGeom>
              <a:rect b="b" l="l" r="r" t="t"/>
              <a:pathLst>
                <a:path extrusionOk="0" h="9723" w="13329">
                  <a:moveTo>
                    <a:pt x="11489" y="1"/>
                  </a:moveTo>
                  <a:cubicBezTo>
                    <a:pt x="10785" y="1"/>
                    <a:pt x="10137" y="455"/>
                    <a:pt x="9922" y="1165"/>
                  </a:cubicBezTo>
                  <a:lnTo>
                    <a:pt x="8464" y="5930"/>
                  </a:lnTo>
                  <a:lnTo>
                    <a:pt x="2436" y="3687"/>
                  </a:lnTo>
                  <a:cubicBezTo>
                    <a:pt x="2249" y="3618"/>
                    <a:pt x="2056" y="3585"/>
                    <a:pt x="1867" y="3585"/>
                  </a:cubicBezTo>
                  <a:cubicBezTo>
                    <a:pt x="1198" y="3585"/>
                    <a:pt x="567" y="3996"/>
                    <a:pt x="322" y="4658"/>
                  </a:cubicBezTo>
                  <a:cubicBezTo>
                    <a:pt x="0" y="5508"/>
                    <a:pt x="436" y="6458"/>
                    <a:pt x="1286" y="6773"/>
                  </a:cubicBezTo>
                  <a:lnTo>
                    <a:pt x="8950" y="9623"/>
                  </a:lnTo>
                  <a:cubicBezTo>
                    <a:pt x="9136" y="9694"/>
                    <a:pt x="9329" y="9723"/>
                    <a:pt x="9529" y="9723"/>
                  </a:cubicBezTo>
                  <a:cubicBezTo>
                    <a:pt x="9779" y="9723"/>
                    <a:pt x="10029" y="9665"/>
                    <a:pt x="10257" y="9551"/>
                  </a:cubicBezTo>
                  <a:cubicBezTo>
                    <a:pt x="10664" y="9351"/>
                    <a:pt x="10964" y="8994"/>
                    <a:pt x="11100" y="8558"/>
                  </a:cubicBezTo>
                  <a:lnTo>
                    <a:pt x="13064" y="2123"/>
                  </a:lnTo>
                  <a:cubicBezTo>
                    <a:pt x="13329" y="1258"/>
                    <a:pt x="12843" y="337"/>
                    <a:pt x="11972" y="73"/>
                  </a:cubicBezTo>
                  <a:cubicBezTo>
                    <a:pt x="11811" y="24"/>
                    <a:pt x="11649" y="1"/>
                    <a:pt x="11489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9473720" y="5065745"/>
              <a:ext cx="626854" cy="267089"/>
            </a:xfrm>
            <a:custGeom>
              <a:rect b="b" l="l" r="r" t="t"/>
              <a:pathLst>
                <a:path extrusionOk="0" h="3467" w="8137">
                  <a:moveTo>
                    <a:pt x="5443" y="0"/>
                  </a:moveTo>
                  <a:cubicBezTo>
                    <a:pt x="4645" y="0"/>
                    <a:pt x="3732" y="150"/>
                    <a:pt x="2794" y="603"/>
                  </a:cubicBezTo>
                  <a:cubicBezTo>
                    <a:pt x="1" y="1945"/>
                    <a:pt x="5015" y="2460"/>
                    <a:pt x="7351" y="3467"/>
                  </a:cubicBezTo>
                  <a:lnTo>
                    <a:pt x="8137" y="581"/>
                  </a:lnTo>
                  <a:cubicBezTo>
                    <a:pt x="8137" y="581"/>
                    <a:pt x="7012" y="0"/>
                    <a:pt x="544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9615854" y="5027997"/>
              <a:ext cx="302064" cy="91366"/>
            </a:xfrm>
            <a:custGeom>
              <a:rect b="b" l="l" r="r" t="t"/>
              <a:pathLst>
                <a:path extrusionOk="0" h="1186" w="3921">
                  <a:moveTo>
                    <a:pt x="652" y="1"/>
                  </a:moveTo>
                  <a:cubicBezTo>
                    <a:pt x="1" y="1"/>
                    <a:pt x="476" y="1089"/>
                    <a:pt x="2942" y="1185"/>
                  </a:cubicBezTo>
                  <a:lnTo>
                    <a:pt x="3920" y="507"/>
                  </a:lnTo>
                  <a:cubicBezTo>
                    <a:pt x="3920" y="507"/>
                    <a:pt x="1735" y="293"/>
                    <a:pt x="906" y="43"/>
                  </a:cubicBezTo>
                  <a:cubicBezTo>
                    <a:pt x="808" y="14"/>
                    <a:pt x="723" y="1"/>
                    <a:pt x="652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9613004" y="5137236"/>
              <a:ext cx="248215" cy="34359"/>
            </a:xfrm>
            <a:custGeom>
              <a:rect b="b" l="l" r="r" t="t"/>
              <a:pathLst>
                <a:path extrusionOk="0" h="446" w="3222">
                  <a:moveTo>
                    <a:pt x="2267" y="1"/>
                  </a:moveTo>
                  <a:cubicBezTo>
                    <a:pt x="1014" y="1"/>
                    <a:pt x="12" y="217"/>
                    <a:pt x="0" y="217"/>
                  </a:cubicBezTo>
                  <a:lnTo>
                    <a:pt x="50" y="446"/>
                  </a:lnTo>
                  <a:cubicBezTo>
                    <a:pt x="62" y="446"/>
                    <a:pt x="1033" y="236"/>
                    <a:pt x="2248" y="236"/>
                  </a:cubicBezTo>
                  <a:cubicBezTo>
                    <a:pt x="2551" y="236"/>
                    <a:pt x="2870" y="249"/>
                    <a:pt x="3193" y="282"/>
                  </a:cubicBezTo>
                  <a:lnTo>
                    <a:pt x="3221" y="46"/>
                  </a:lnTo>
                  <a:cubicBezTo>
                    <a:pt x="2896" y="14"/>
                    <a:pt x="2574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9665774" y="5080074"/>
              <a:ext cx="194366" cy="34898"/>
            </a:xfrm>
            <a:custGeom>
              <a:rect b="b" l="l" r="r" t="t"/>
              <a:pathLst>
                <a:path extrusionOk="0" h="453" w="2523">
                  <a:moveTo>
                    <a:pt x="2365" y="1"/>
                  </a:moveTo>
                  <a:cubicBezTo>
                    <a:pt x="1175" y="1"/>
                    <a:pt x="14" y="224"/>
                    <a:pt x="1" y="224"/>
                  </a:cubicBezTo>
                  <a:lnTo>
                    <a:pt x="44" y="452"/>
                  </a:lnTo>
                  <a:cubicBezTo>
                    <a:pt x="57" y="452"/>
                    <a:pt x="1189" y="237"/>
                    <a:pt x="2362" y="237"/>
                  </a:cubicBezTo>
                  <a:cubicBezTo>
                    <a:pt x="2415" y="237"/>
                    <a:pt x="2469" y="237"/>
                    <a:pt x="2522" y="238"/>
                  </a:cubicBezTo>
                  <a:lnTo>
                    <a:pt x="2522" y="2"/>
                  </a:lnTo>
                  <a:cubicBezTo>
                    <a:pt x="2470" y="1"/>
                    <a:pt x="2417" y="1"/>
                    <a:pt x="2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10163204" y="4787487"/>
              <a:ext cx="581710" cy="497508"/>
            </a:xfrm>
            <a:custGeom>
              <a:rect b="b" l="l" r="r" t="t"/>
              <a:pathLst>
                <a:path extrusionOk="0" h="6458" w="7551">
                  <a:moveTo>
                    <a:pt x="7329" y="0"/>
                  </a:moveTo>
                  <a:lnTo>
                    <a:pt x="5158" y="6165"/>
                  </a:lnTo>
                  <a:lnTo>
                    <a:pt x="79" y="4422"/>
                  </a:lnTo>
                  <a:lnTo>
                    <a:pt x="1" y="4643"/>
                  </a:lnTo>
                  <a:lnTo>
                    <a:pt x="5301" y="6457"/>
                  </a:lnTo>
                  <a:lnTo>
                    <a:pt x="7551" y="7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10513723" y="4644583"/>
              <a:ext cx="63402" cy="33974"/>
            </a:xfrm>
            <a:custGeom>
              <a:rect b="b" l="l" r="r" t="t"/>
              <a:pathLst>
                <a:path extrusionOk="0" h="441" w="823">
                  <a:moveTo>
                    <a:pt x="696" y="0"/>
                  </a:moveTo>
                  <a:cubicBezTo>
                    <a:pt x="673" y="0"/>
                    <a:pt x="650" y="6"/>
                    <a:pt x="629" y="20"/>
                  </a:cubicBezTo>
                  <a:cubicBezTo>
                    <a:pt x="629" y="20"/>
                    <a:pt x="372" y="177"/>
                    <a:pt x="115" y="205"/>
                  </a:cubicBezTo>
                  <a:cubicBezTo>
                    <a:pt x="51" y="212"/>
                    <a:pt x="1" y="277"/>
                    <a:pt x="15" y="341"/>
                  </a:cubicBezTo>
                  <a:cubicBezTo>
                    <a:pt x="22" y="398"/>
                    <a:pt x="72" y="441"/>
                    <a:pt x="129" y="441"/>
                  </a:cubicBezTo>
                  <a:lnTo>
                    <a:pt x="144" y="441"/>
                  </a:lnTo>
                  <a:cubicBezTo>
                    <a:pt x="451" y="405"/>
                    <a:pt x="737" y="227"/>
                    <a:pt x="751" y="220"/>
                  </a:cubicBezTo>
                  <a:cubicBezTo>
                    <a:pt x="808" y="184"/>
                    <a:pt x="822" y="112"/>
                    <a:pt x="794" y="55"/>
                  </a:cubicBezTo>
                  <a:cubicBezTo>
                    <a:pt x="771" y="19"/>
                    <a:pt x="734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8750186" y="5874251"/>
              <a:ext cx="707666" cy="511298"/>
            </a:xfrm>
            <a:custGeom>
              <a:rect b="b" l="l" r="r" t="t"/>
              <a:pathLst>
                <a:path extrusionOk="0" h="6637" w="9186">
                  <a:moveTo>
                    <a:pt x="6279" y="0"/>
                  </a:moveTo>
                  <a:cubicBezTo>
                    <a:pt x="4815" y="1577"/>
                    <a:pt x="2211" y="1799"/>
                    <a:pt x="862" y="1799"/>
                  </a:cubicBezTo>
                  <a:cubicBezTo>
                    <a:pt x="335" y="1799"/>
                    <a:pt x="0" y="1765"/>
                    <a:pt x="0" y="1765"/>
                  </a:cubicBezTo>
                  <a:lnTo>
                    <a:pt x="0" y="1765"/>
                  </a:lnTo>
                  <a:lnTo>
                    <a:pt x="6586" y="6636"/>
                  </a:lnTo>
                  <a:lnTo>
                    <a:pt x="9186" y="3822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8740248" y="5865469"/>
              <a:ext cx="727542" cy="529402"/>
            </a:xfrm>
            <a:custGeom>
              <a:rect b="b" l="l" r="r" t="t"/>
              <a:pathLst>
                <a:path extrusionOk="0" h="6872" w="9444">
                  <a:moveTo>
                    <a:pt x="6401" y="300"/>
                  </a:moveTo>
                  <a:lnTo>
                    <a:pt x="9165" y="3929"/>
                  </a:lnTo>
                  <a:lnTo>
                    <a:pt x="6701" y="6593"/>
                  </a:lnTo>
                  <a:lnTo>
                    <a:pt x="522" y="2022"/>
                  </a:lnTo>
                  <a:lnTo>
                    <a:pt x="522" y="2022"/>
                  </a:lnTo>
                  <a:cubicBezTo>
                    <a:pt x="666" y="2028"/>
                    <a:pt x="843" y="2033"/>
                    <a:pt x="1046" y="2033"/>
                  </a:cubicBezTo>
                  <a:cubicBezTo>
                    <a:pt x="2397" y="2033"/>
                    <a:pt x="4898" y="1809"/>
                    <a:pt x="6401" y="300"/>
                  </a:cubicBezTo>
                  <a:close/>
                  <a:moveTo>
                    <a:pt x="6415" y="0"/>
                  </a:moveTo>
                  <a:cubicBezTo>
                    <a:pt x="6379" y="0"/>
                    <a:pt x="6343" y="14"/>
                    <a:pt x="6322" y="36"/>
                  </a:cubicBezTo>
                  <a:cubicBezTo>
                    <a:pt x="4889" y="1583"/>
                    <a:pt x="2298" y="1794"/>
                    <a:pt x="972" y="1794"/>
                  </a:cubicBezTo>
                  <a:cubicBezTo>
                    <a:pt x="474" y="1794"/>
                    <a:pt x="155" y="1764"/>
                    <a:pt x="143" y="1764"/>
                  </a:cubicBezTo>
                  <a:cubicBezTo>
                    <a:pt x="138" y="1764"/>
                    <a:pt x="133" y="1763"/>
                    <a:pt x="128" y="1763"/>
                  </a:cubicBezTo>
                  <a:cubicBezTo>
                    <a:pt x="83" y="1763"/>
                    <a:pt x="41" y="1791"/>
                    <a:pt x="22" y="1836"/>
                  </a:cubicBezTo>
                  <a:cubicBezTo>
                    <a:pt x="1" y="1886"/>
                    <a:pt x="22" y="1943"/>
                    <a:pt x="65" y="1972"/>
                  </a:cubicBezTo>
                  <a:lnTo>
                    <a:pt x="6651" y="6843"/>
                  </a:lnTo>
                  <a:cubicBezTo>
                    <a:pt x="6665" y="6864"/>
                    <a:pt x="6693" y="6872"/>
                    <a:pt x="6715" y="6872"/>
                  </a:cubicBezTo>
                  <a:cubicBezTo>
                    <a:pt x="6751" y="6872"/>
                    <a:pt x="6779" y="6857"/>
                    <a:pt x="6801" y="6829"/>
                  </a:cubicBezTo>
                  <a:lnTo>
                    <a:pt x="9401" y="4014"/>
                  </a:lnTo>
                  <a:cubicBezTo>
                    <a:pt x="9443" y="3972"/>
                    <a:pt x="9443" y="3907"/>
                    <a:pt x="9408" y="3864"/>
                  </a:cubicBezTo>
                  <a:lnTo>
                    <a:pt x="6501" y="43"/>
                  </a:lnTo>
                  <a:cubicBezTo>
                    <a:pt x="6479" y="14"/>
                    <a:pt x="6451" y="0"/>
                    <a:pt x="64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0476900" y="4934936"/>
              <a:ext cx="74341" cy="330799"/>
            </a:xfrm>
            <a:custGeom>
              <a:rect b="b" l="l" r="r" t="t"/>
              <a:pathLst>
                <a:path extrusionOk="0" h="4294" w="965">
                  <a:moveTo>
                    <a:pt x="229" y="1"/>
                  </a:moveTo>
                  <a:lnTo>
                    <a:pt x="0" y="43"/>
                  </a:lnTo>
                  <a:lnTo>
                    <a:pt x="729" y="4293"/>
                  </a:lnTo>
                  <a:lnTo>
                    <a:pt x="965" y="425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0555015" y="4587652"/>
              <a:ext cx="62786" cy="26193"/>
            </a:xfrm>
            <a:custGeom>
              <a:rect b="b" l="l" r="r" t="t"/>
              <a:pathLst>
                <a:path extrusionOk="0" h="340" w="815">
                  <a:moveTo>
                    <a:pt x="386" y="1"/>
                  </a:moveTo>
                  <a:cubicBezTo>
                    <a:pt x="275" y="1"/>
                    <a:pt x="157" y="36"/>
                    <a:pt x="51" y="137"/>
                  </a:cubicBezTo>
                  <a:cubicBezTo>
                    <a:pt x="8" y="180"/>
                    <a:pt x="1" y="259"/>
                    <a:pt x="43" y="301"/>
                  </a:cubicBezTo>
                  <a:cubicBezTo>
                    <a:pt x="69" y="327"/>
                    <a:pt x="101" y="340"/>
                    <a:pt x="133" y="340"/>
                  </a:cubicBezTo>
                  <a:cubicBezTo>
                    <a:pt x="162" y="340"/>
                    <a:pt x="191" y="329"/>
                    <a:pt x="215" y="309"/>
                  </a:cubicBezTo>
                  <a:cubicBezTo>
                    <a:pt x="274" y="254"/>
                    <a:pt x="337" y="236"/>
                    <a:pt x="395" y="236"/>
                  </a:cubicBezTo>
                  <a:cubicBezTo>
                    <a:pt x="504" y="236"/>
                    <a:pt x="596" y="302"/>
                    <a:pt x="615" y="316"/>
                  </a:cubicBezTo>
                  <a:cubicBezTo>
                    <a:pt x="636" y="330"/>
                    <a:pt x="658" y="337"/>
                    <a:pt x="686" y="337"/>
                  </a:cubicBezTo>
                  <a:cubicBezTo>
                    <a:pt x="722" y="337"/>
                    <a:pt x="751" y="323"/>
                    <a:pt x="779" y="294"/>
                  </a:cubicBezTo>
                  <a:cubicBezTo>
                    <a:pt x="815" y="244"/>
                    <a:pt x="808" y="173"/>
                    <a:pt x="758" y="130"/>
                  </a:cubicBezTo>
                  <a:cubicBezTo>
                    <a:pt x="683" y="72"/>
                    <a:pt x="541" y="1"/>
                    <a:pt x="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0467501" y="4587190"/>
              <a:ext cx="57316" cy="26116"/>
            </a:xfrm>
            <a:custGeom>
              <a:rect b="b" l="l" r="r" t="t"/>
              <a:pathLst>
                <a:path extrusionOk="0" h="339" w="744">
                  <a:moveTo>
                    <a:pt x="355" y="1"/>
                  </a:moveTo>
                  <a:cubicBezTo>
                    <a:pt x="251" y="1"/>
                    <a:pt x="141" y="40"/>
                    <a:pt x="44" y="143"/>
                  </a:cubicBezTo>
                  <a:cubicBezTo>
                    <a:pt x="1" y="186"/>
                    <a:pt x="1" y="265"/>
                    <a:pt x="51" y="307"/>
                  </a:cubicBezTo>
                  <a:cubicBezTo>
                    <a:pt x="72" y="328"/>
                    <a:pt x="100" y="339"/>
                    <a:pt x="130" y="339"/>
                  </a:cubicBezTo>
                  <a:cubicBezTo>
                    <a:pt x="161" y="339"/>
                    <a:pt x="193" y="326"/>
                    <a:pt x="215" y="300"/>
                  </a:cubicBezTo>
                  <a:cubicBezTo>
                    <a:pt x="262" y="251"/>
                    <a:pt x="311" y="234"/>
                    <a:pt x="356" y="234"/>
                  </a:cubicBezTo>
                  <a:cubicBezTo>
                    <a:pt x="441" y="234"/>
                    <a:pt x="513" y="293"/>
                    <a:pt x="537" y="307"/>
                  </a:cubicBezTo>
                  <a:cubicBezTo>
                    <a:pt x="558" y="329"/>
                    <a:pt x="587" y="336"/>
                    <a:pt x="615" y="336"/>
                  </a:cubicBezTo>
                  <a:cubicBezTo>
                    <a:pt x="644" y="336"/>
                    <a:pt x="679" y="329"/>
                    <a:pt x="701" y="300"/>
                  </a:cubicBezTo>
                  <a:cubicBezTo>
                    <a:pt x="744" y="250"/>
                    <a:pt x="737" y="179"/>
                    <a:pt x="694" y="136"/>
                  </a:cubicBezTo>
                  <a:cubicBezTo>
                    <a:pt x="614" y="64"/>
                    <a:pt x="489" y="1"/>
                    <a:pt x="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0668954" y="4538194"/>
              <a:ext cx="167094" cy="190976"/>
            </a:xfrm>
            <a:custGeom>
              <a:rect b="b" l="l" r="r" t="t"/>
              <a:pathLst>
                <a:path extrusionOk="0" h="2479" w="2169">
                  <a:moveTo>
                    <a:pt x="643" y="1"/>
                  </a:moveTo>
                  <a:lnTo>
                    <a:pt x="0" y="115"/>
                  </a:lnTo>
                  <a:cubicBezTo>
                    <a:pt x="0" y="115"/>
                    <a:pt x="0" y="1893"/>
                    <a:pt x="864" y="2315"/>
                  </a:cubicBezTo>
                  <a:cubicBezTo>
                    <a:pt x="1103" y="2431"/>
                    <a:pt x="1301" y="2479"/>
                    <a:pt x="1464" y="2479"/>
                  </a:cubicBezTo>
                  <a:cubicBezTo>
                    <a:pt x="2023" y="2479"/>
                    <a:pt x="2168" y="1917"/>
                    <a:pt x="2107" y="1629"/>
                  </a:cubicBezTo>
                  <a:cubicBezTo>
                    <a:pt x="1929" y="808"/>
                    <a:pt x="1222" y="915"/>
                    <a:pt x="64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10659555" y="4533264"/>
              <a:ext cx="184967" cy="205305"/>
            </a:xfrm>
            <a:custGeom>
              <a:rect b="b" l="l" r="r" t="t"/>
              <a:pathLst>
                <a:path extrusionOk="0" h="2665" w="2401">
                  <a:moveTo>
                    <a:pt x="865" y="0"/>
                  </a:moveTo>
                  <a:lnTo>
                    <a:pt x="665" y="129"/>
                  </a:lnTo>
                  <a:cubicBezTo>
                    <a:pt x="951" y="572"/>
                    <a:pt x="1265" y="793"/>
                    <a:pt x="1522" y="965"/>
                  </a:cubicBezTo>
                  <a:cubicBezTo>
                    <a:pt x="1815" y="1172"/>
                    <a:pt x="2029" y="1322"/>
                    <a:pt x="2115" y="1715"/>
                  </a:cubicBezTo>
                  <a:cubicBezTo>
                    <a:pt x="2151" y="1872"/>
                    <a:pt x="2108" y="2172"/>
                    <a:pt x="1908" y="2322"/>
                  </a:cubicBezTo>
                  <a:cubicBezTo>
                    <a:pt x="1821" y="2393"/>
                    <a:pt x="1712" y="2427"/>
                    <a:pt x="1584" y="2427"/>
                  </a:cubicBezTo>
                  <a:cubicBezTo>
                    <a:pt x="1429" y="2427"/>
                    <a:pt x="1247" y="2377"/>
                    <a:pt x="1044" y="2279"/>
                  </a:cubicBezTo>
                  <a:cubicBezTo>
                    <a:pt x="251" y="1893"/>
                    <a:pt x="236" y="193"/>
                    <a:pt x="236" y="179"/>
                  </a:cubicBezTo>
                  <a:lnTo>
                    <a:pt x="1" y="179"/>
                  </a:lnTo>
                  <a:cubicBezTo>
                    <a:pt x="1" y="250"/>
                    <a:pt x="15" y="2036"/>
                    <a:pt x="936" y="2486"/>
                  </a:cubicBezTo>
                  <a:cubicBezTo>
                    <a:pt x="1201" y="2615"/>
                    <a:pt x="1415" y="2665"/>
                    <a:pt x="1586" y="2665"/>
                  </a:cubicBezTo>
                  <a:cubicBezTo>
                    <a:pt x="1801" y="2665"/>
                    <a:pt x="1951" y="2593"/>
                    <a:pt x="2051" y="2507"/>
                  </a:cubicBezTo>
                  <a:cubicBezTo>
                    <a:pt x="2315" y="2300"/>
                    <a:pt x="2401" y="1922"/>
                    <a:pt x="2344" y="1665"/>
                  </a:cubicBezTo>
                  <a:cubicBezTo>
                    <a:pt x="2244" y="1179"/>
                    <a:pt x="1958" y="979"/>
                    <a:pt x="1651" y="772"/>
                  </a:cubicBezTo>
                  <a:cubicBezTo>
                    <a:pt x="1401" y="600"/>
                    <a:pt x="1122" y="407"/>
                    <a:pt x="865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0497777" y="4480416"/>
              <a:ext cx="237815" cy="66637"/>
            </a:xfrm>
            <a:custGeom>
              <a:rect b="b" l="l" r="r" t="t"/>
              <a:pathLst>
                <a:path extrusionOk="0" h="865" w="3087">
                  <a:moveTo>
                    <a:pt x="1544" y="1"/>
                  </a:moveTo>
                  <a:cubicBezTo>
                    <a:pt x="894" y="1"/>
                    <a:pt x="322" y="343"/>
                    <a:pt x="1" y="865"/>
                  </a:cubicBezTo>
                  <a:lnTo>
                    <a:pt x="3086" y="865"/>
                  </a:lnTo>
                  <a:cubicBezTo>
                    <a:pt x="2772" y="343"/>
                    <a:pt x="2201" y="1"/>
                    <a:pt x="1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0366197" y="4453299"/>
              <a:ext cx="237353" cy="93755"/>
            </a:xfrm>
            <a:custGeom>
              <a:rect b="b" l="l" r="r" t="t"/>
              <a:pathLst>
                <a:path extrusionOk="0" h="1217" w="3081">
                  <a:moveTo>
                    <a:pt x="204" y="1"/>
                  </a:moveTo>
                  <a:cubicBezTo>
                    <a:pt x="1" y="1"/>
                    <a:pt x="314" y="305"/>
                    <a:pt x="1709" y="1217"/>
                  </a:cubicBezTo>
                  <a:lnTo>
                    <a:pt x="3080" y="1217"/>
                  </a:lnTo>
                  <a:cubicBezTo>
                    <a:pt x="3080" y="1217"/>
                    <a:pt x="610" y="1"/>
                    <a:pt x="204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0654085" y="4595972"/>
              <a:ext cx="69950" cy="70489"/>
            </a:xfrm>
            <a:custGeom>
              <a:rect b="b" l="l" r="r" t="t"/>
              <a:pathLst>
                <a:path extrusionOk="0" h="915" w="908">
                  <a:moveTo>
                    <a:pt x="457" y="1"/>
                  </a:moveTo>
                  <a:cubicBezTo>
                    <a:pt x="200" y="1"/>
                    <a:pt x="0" y="208"/>
                    <a:pt x="0" y="458"/>
                  </a:cubicBezTo>
                  <a:cubicBezTo>
                    <a:pt x="0" y="708"/>
                    <a:pt x="200" y="915"/>
                    <a:pt x="457" y="915"/>
                  </a:cubicBezTo>
                  <a:cubicBezTo>
                    <a:pt x="707" y="915"/>
                    <a:pt x="907" y="708"/>
                    <a:pt x="907" y="458"/>
                  </a:cubicBezTo>
                  <a:cubicBezTo>
                    <a:pt x="907" y="208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9503457" y="4783635"/>
              <a:ext cx="174490" cy="278491"/>
            </a:xfrm>
            <a:custGeom>
              <a:rect b="b" l="l" r="r" t="t"/>
              <a:pathLst>
                <a:path extrusionOk="0" h="3615" w="2265">
                  <a:moveTo>
                    <a:pt x="1358" y="0"/>
                  </a:moveTo>
                  <a:lnTo>
                    <a:pt x="1" y="2629"/>
                  </a:lnTo>
                  <a:lnTo>
                    <a:pt x="1444" y="3615"/>
                  </a:lnTo>
                  <a:lnTo>
                    <a:pt x="2265" y="60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9278431" y="4546977"/>
              <a:ext cx="290585" cy="519002"/>
            </a:xfrm>
            <a:custGeom>
              <a:rect b="b" l="l" r="r" t="t"/>
              <a:pathLst>
                <a:path extrusionOk="0" h="6737" w="3772">
                  <a:moveTo>
                    <a:pt x="850" y="1"/>
                  </a:moveTo>
                  <a:cubicBezTo>
                    <a:pt x="379" y="1"/>
                    <a:pt x="0" y="379"/>
                    <a:pt x="0" y="851"/>
                  </a:cubicBezTo>
                  <a:lnTo>
                    <a:pt x="0" y="5887"/>
                  </a:lnTo>
                  <a:cubicBezTo>
                    <a:pt x="0" y="6358"/>
                    <a:pt x="379" y="6737"/>
                    <a:pt x="850" y="6737"/>
                  </a:cubicBezTo>
                  <a:lnTo>
                    <a:pt x="2922" y="6737"/>
                  </a:lnTo>
                  <a:cubicBezTo>
                    <a:pt x="3393" y="6737"/>
                    <a:pt x="3772" y="6358"/>
                    <a:pt x="3772" y="5887"/>
                  </a:cubicBezTo>
                  <a:lnTo>
                    <a:pt x="3772" y="851"/>
                  </a:lnTo>
                  <a:cubicBezTo>
                    <a:pt x="3772" y="379"/>
                    <a:pt x="3393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9269032" y="4537655"/>
              <a:ext cx="309383" cy="537645"/>
            </a:xfrm>
            <a:custGeom>
              <a:rect b="b" l="l" r="r" t="t"/>
              <a:pathLst>
                <a:path extrusionOk="0" h="6979" w="4016">
                  <a:moveTo>
                    <a:pt x="3044" y="236"/>
                  </a:moveTo>
                  <a:cubicBezTo>
                    <a:pt x="3451" y="236"/>
                    <a:pt x="3779" y="565"/>
                    <a:pt x="3779" y="972"/>
                  </a:cubicBezTo>
                  <a:lnTo>
                    <a:pt x="3779" y="6008"/>
                  </a:lnTo>
                  <a:cubicBezTo>
                    <a:pt x="3779" y="6415"/>
                    <a:pt x="3451" y="6743"/>
                    <a:pt x="3044" y="6743"/>
                  </a:cubicBezTo>
                  <a:lnTo>
                    <a:pt x="972" y="6743"/>
                  </a:lnTo>
                  <a:cubicBezTo>
                    <a:pt x="565" y="6743"/>
                    <a:pt x="237" y="6415"/>
                    <a:pt x="237" y="6008"/>
                  </a:cubicBezTo>
                  <a:lnTo>
                    <a:pt x="237" y="972"/>
                  </a:lnTo>
                  <a:cubicBezTo>
                    <a:pt x="237" y="565"/>
                    <a:pt x="565" y="236"/>
                    <a:pt x="972" y="236"/>
                  </a:cubicBezTo>
                  <a:close/>
                  <a:moveTo>
                    <a:pt x="972" y="0"/>
                  </a:moveTo>
                  <a:cubicBezTo>
                    <a:pt x="437" y="0"/>
                    <a:pt x="1" y="436"/>
                    <a:pt x="1" y="972"/>
                  </a:cubicBezTo>
                  <a:lnTo>
                    <a:pt x="1" y="6008"/>
                  </a:lnTo>
                  <a:cubicBezTo>
                    <a:pt x="1" y="6543"/>
                    <a:pt x="437" y="6979"/>
                    <a:pt x="972" y="6979"/>
                  </a:cubicBezTo>
                  <a:lnTo>
                    <a:pt x="3044" y="6979"/>
                  </a:lnTo>
                  <a:cubicBezTo>
                    <a:pt x="3579" y="6979"/>
                    <a:pt x="4015" y="6543"/>
                    <a:pt x="4015" y="6008"/>
                  </a:cubicBezTo>
                  <a:lnTo>
                    <a:pt x="4015" y="972"/>
                  </a:lnTo>
                  <a:cubicBezTo>
                    <a:pt x="4015" y="436"/>
                    <a:pt x="3579" y="0"/>
                    <a:pt x="3044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9482579" y="4754977"/>
              <a:ext cx="44605" cy="68872"/>
            </a:xfrm>
            <a:custGeom>
              <a:rect b="b" l="l" r="r" t="t"/>
              <a:pathLst>
                <a:path extrusionOk="0" h="894" w="579">
                  <a:moveTo>
                    <a:pt x="0" y="1"/>
                  </a:moveTo>
                  <a:lnTo>
                    <a:pt x="0" y="1"/>
                  </a:lnTo>
                  <a:cubicBezTo>
                    <a:pt x="100" y="315"/>
                    <a:pt x="286" y="601"/>
                    <a:pt x="515" y="837"/>
                  </a:cubicBezTo>
                  <a:cubicBezTo>
                    <a:pt x="536" y="858"/>
                    <a:pt x="557" y="879"/>
                    <a:pt x="579" y="894"/>
                  </a:cubicBezTo>
                  <a:cubicBezTo>
                    <a:pt x="379" y="658"/>
                    <a:pt x="229" y="365"/>
                    <a:pt x="157" y="51"/>
                  </a:cubicBezTo>
                  <a:cubicBezTo>
                    <a:pt x="107" y="29"/>
                    <a:pt x="50" y="8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9494674" y="4758829"/>
              <a:ext cx="153613" cy="106851"/>
            </a:xfrm>
            <a:custGeom>
              <a:rect b="b" l="l" r="r" t="t"/>
              <a:pathLst>
                <a:path extrusionOk="0" h="1387" w="1994">
                  <a:moveTo>
                    <a:pt x="0" y="1"/>
                  </a:moveTo>
                  <a:cubicBezTo>
                    <a:pt x="72" y="315"/>
                    <a:pt x="222" y="608"/>
                    <a:pt x="422" y="844"/>
                  </a:cubicBezTo>
                  <a:cubicBezTo>
                    <a:pt x="686" y="1094"/>
                    <a:pt x="1000" y="1272"/>
                    <a:pt x="1343" y="1387"/>
                  </a:cubicBezTo>
                  <a:cubicBezTo>
                    <a:pt x="1558" y="1151"/>
                    <a:pt x="1779" y="915"/>
                    <a:pt x="1993" y="672"/>
                  </a:cubicBezTo>
                  <a:cubicBezTo>
                    <a:pt x="1300" y="494"/>
                    <a:pt x="629" y="272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9473720" y="4695581"/>
              <a:ext cx="21031" cy="63325"/>
            </a:xfrm>
            <a:custGeom>
              <a:rect b="b" l="l" r="r" t="t"/>
              <a:pathLst>
                <a:path extrusionOk="0" h="822" w="273">
                  <a:moveTo>
                    <a:pt x="51" y="0"/>
                  </a:moveTo>
                  <a:lnTo>
                    <a:pt x="51" y="0"/>
                  </a:lnTo>
                  <a:cubicBezTo>
                    <a:pt x="1" y="265"/>
                    <a:pt x="30" y="529"/>
                    <a:pt x="115" y="772"/>
                  </a:cubicBezTo>
                  <a:cubicBezTo>
                    <a:pt x="165" y="779"/>
                    <a:pt x="222" y="800"/>
                    <a:pt x="272" y="822"/>
                  </a:cubicBezTo>
                  <a:cubicBezTo>
                    <a:pt x="180" y="579"/>
                    <a:pt x="144" y="322"/>
                    <a:pt x="172" y="65"/>
                  </a:cubicBezTo>
                  <a:cubicBezTo>
                    <a:pt x="137" y="36"/>
                    <a:pt x="94" y="8"/>
                    <a:pt x="51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9484736" y="4700512"/>
              <a:ext cx="163551" cy="110164"/>
            </a:xfrm>
            <a:custGeom>
              <a:rect b="b" l="l" r="r" t="t"/>
              <a:pathLst>
                <a:path extrusionOk="0" h="1430" w="2123">
                  <a:moveTo>
                    <a:pt x="29" y="1"/>
                  </a:moveTo>
                  <a:cubicBezTo>
                    <a:pt x="1" y="258"/>
                    <a:pt x="37" y="515"/>
                    <a:pt x="129" y="758"/>
                  </a:cubicBezTo>
                  <a:cubicBezTo>
                    <a:pt x="758" y="1029"/>
                    <a:pt x="1429" y="1251"/>
                    <a:pt x="2122" y="1429"/>
                  </a:cubicBezTo>
                  <a:cubicBezTo>
                    <a:pt x="1908" y="1294"/>
                    <a:pt x="1694" y="1144"/>
                    <a:pt x="1479" y="994"/>
                  </a:cubicBezTo>
                  <a:cubicBezTo>
                    <a:pt x="972" y="686"/>
                    <a:pt x="487" y="358"/>
                    <a:pt x="29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9477572" y="4684565"/>
              <a:ext cx="16101" cy="16024"/>
            </a:xfrm>
            <a:custGeom>
              <a:rect b="b" l="l" r="r" t="t"/>
              <a:pathLst>
                <a:path extrusionOk="0" h="208" w="209">
                  <a:moveTo>
                    <a:pt x="101" y="1"/>
                  </a:moveTo>
                  <a:cubicBezTo>
                    <a:pt x="37" y="8"/>
                    <a:pt x="8" y="86"/>
                    <a:pt x="1" y="143"/>
                  </a:cubicBezTo>
                  <a:cubicBezTo>
                    <a:pt x="44" y="151"/>
                    <a:pt x="87" y="179"/>
                    <a:pt x="122" y="208"/>
                  </a:cubicBezTo>
                  <a:cubicBezTo>
                    <a:pt x="122" y="143"/>
                    <a:pt x="151" y="65"/>
                    <a:pt x="208" y="58"/>
                  </a:cubicBezTo>
                  <a:cubicBezTo>
                    <a:pt x="180" y="29"/>
                    <a:pt x="144" y="1"/>
                    <a:pt x="101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9486971" y="4688956"/>
              <a:ext cx="111781" cy="88131"/>
            </a:xfrm>
            <a:custGeom>
              <a:rect b="b" l="l" r="r" t="t"/>
              <a:pathLst>
                <a:path extrusionOk="0" h="1144" w="1451">
                  <a:moveTo>
                    <a:pt x="86" y="1"/>
                  </a:moveTo>
                  <a:cubicBezTo>
                    <a:pt x="29" y="8"/>
                    <a:pt x="0" y="86"/>
                    <a:pt x="0" y="151"/>
                  </a:cubicBezTo>
                  <a:cubicBezTo>
                    <a:pt x="458" y="508"/>
                    <a:pt x="943" y="836"/>
                    <a:pt x="1450" y="1144"/>
                  </a:cubicBezTo>
                  <a:cubicBezTo>
                    <a:pt x="1400" y="1101"/>
                    <a:pt x="1343" y="1065"/>
                    <a:pt x="1293" y="1022"/>
                  </a:cubicBezTo>
                  <a:cubicBezTo>
                    <a:pt x="872" y="708"/>
                    <a:pt x="465" y="365"/>
                    <a:pt x="86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9204321" y="4694426"/>
              <a:ext cx="92291" cy="262082"/>
            </a:xfrm>
            <a:custGeom>
              <a:rect b="b" l="l" r="r" t="t"/>
              <a:pathLst>
                <a:path extrusionOk="0" h="3402" w="1198">
                  <a:moveTo>
                    <a:pt x="1050" y="1"/>
                  </a:moveTo>
                  <a:cubicBezTo>
                    <a:pt x="238" y="1"/>
                    <a:pt x="0" y="2149"/>
                    <a:pt x="462" y="3158"/>
                  </a:cubicBezTo>
                  <a:cubicBezTo>
                    <a:pt x="512" y="3265"/>
                    <a:pt x="591" y="3387"/>
                    <a:pt x="712" y="3401"/>
                  </a:cubicBezTo>
                  <a:cubicBezTo>
                    <a:pt x="716" y="3401"/>
                    <a:pt x="719" y="3401"/>
                    <a:pt x="723" y="3401"/>
                  </a:cubicBezTo>
                  <a:cubicBezTo>
                    <a:pt x="840" y="3401"/>
                    <a:pt x="935" y="3291"/>
                    <a:pt x="991" y="3180"/>
                  </a:cubicBezTo>
                  <a:cubicBezTo>
                    <a:pt x="1141" y="2865"/>
                    <a:pt x="1155" y="2508"/>
                    <a:pt x="1162" y="2158"/>
                  </a:cubicBezTo>
                  <a:cubicBezTo>
                    <a:pt x="1184" y="1437"/>
                    <a:pt x="1198" y="708"/>
                    <a:pt x="1062" y="1"/>
                  </a:cubicBezTo>
                  <a:cubicBezTo>
                    <a:pt x="1058" y="1"/>
                    <a:pt x="1054" y="1"/>
                    <a:pt x="105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662805" y="3285800"/>
              <a:ext cx="1178212" cy="639488"/>
            </a:xfrm>
            <a:custGeom>
              <a:rect b="b" l="l" r="r" t="t"/>
              <a:pathLst>
                <a:path extrusionOk="0" h="8301" w="15294">
                  <a:moveTo>
                    <a:pt x="12658" y="236"/>
                  </a:moveTo>
                  <a:cubicBezTo>
                    <a:pt x="13987" y="236"/>
                    <a:pt x="15058" y="1315"/>
                    <a:pt x="15058" y="2643"/>
                  </a:cubicBezTo>
                  <a:cubicBezTo>
                    <a:pt x="15058" y="3965"/>
                    <a:pt x="13987" y="5043"/>
                    <a:pt x="12658" y="5043"/>
                  </a:cubicBezTo>
                  <a:lnTo>
                    <a:pt x="6187" y="5043"/>
                  </a:lnTo>
                  <a:lnTo>
                    <a:pt x="2679" y="7608"/>
                  </a:lnTo>
                  <a:lnTo>
                    <a:pt x="3758" y="5043"/>
                  </a:lnTo>
                  <a:lnTo>
                    <a:pt x="2637" y="5043"/>
                  </a:lnTo>
                  <a:cubicBezTo>
                    <a:pt x="1315" y="5043"/>
                    <a:pt x="237" y="3965"/>
                    <a:pt x="237" y="2643"/>
                  </a:cubicBezTo>
                  <a:cubicBezTo>
                    <a:pt x="237" y="1315"/>
                    <a:pt x="1315" y="236"/>
                    <a:pt x="2637" y="236"/>
                  </a:cubicBezTo>
                  <a:close/>
                  <a:moveTo>
                    <a:pt x="2637" y="0"/>
                  </a:moveTo>
                  <a:cubicBezTo>
                    <a:pt x="1179" y="0"/>
                    <a:pt x="1" y="1186"/>
                    <a:pt x="1" y="2643"/>
                  </a:cubicBezTo>
                  <a:cubicBezTo>
                    <a:pt x="1" y="4093"/>
                    <a:pt x="1179" y="5279"/>
                    <a:pt x="2637" y="5279"/>
                  </a:cubicBezTo>
                  <a:lnTo>
                    <a:pt x="3408" y="5279"/>
                  </a:lnTo>
                  <a:lnTo>
                    <a:pt x="2137" y="8300"/>
                  </a:lnTo>
                  <a:lnTo>
                    <a:pt x="6265" y="5279"/>
                  </a:lnTo>
                  <a:lnTo>
                    <a:pt x="12658" y="5279"/>
                  </a:lnTo>
                  <a:cubicBezTo>
                    <a:pt x="14115" y="5279"/>
                    <a:pt x="15294" y="4093"/>
                    <a:pt x="15294" y="2643"/>
                  </a:cubicBezTo>
                  <a:cubicBezTo>
                    <a:pt x="15294" y="1186"/>
                    <a:pt x="14115" y="0"/>
                    <a:pt x="12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8129497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0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8221941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50" y="1"/>
                    <a:pt x="0" y="151"/>
                    <a:pt x="0" y="365"/>
                  </a:cubicBezTo>
                  <a:cubicBezTo>
                    <a:pt x="0" y="572"/>
                    <a:pt x="143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7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8314925" y="3476159"/>
              <a:ext cx="52848" cy="56237"/>
            </a:xfrm>
            <a:custGeom>
              <a:rect b="b" l="l" r="r" t="t"/>
              <a:pathLst>
                <a:path extrusionOk="0" h="730" w="686">
                  <a:moveTo>
                    <a:pt x="343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86" y="572"/>
                    <a:pt x="686" y="365"/>
                  </a:cubicBezTo>
                  <a:cubicBezTo>
                    <a:pt x="686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32"/>
          <p:cNvSpPr/>
          <p:nvPr/>
        </p:nvSpPr>
        <p:spPr>
          <a:xfrm flipH="1" rot="5400000">
            <a:off x="9816200" y="1733025"/>
            <a:ext cx="168000" cy="169563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A6DF1"/>
              </a:solidFill>
            </a:endParaRPr>
          </a:p>
        </p:txBody>
      </p:sp>
      <p:grpSp>
        <p:nvGrpSpPr>
          <p:cNvPr id="589" name="Google Shape;589;p32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590" name="Google Shape;590;p3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591" name="Google Shape;591;p3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3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4" name="Google Shape;604;p32"/>
          <p:cNvSpPr txBox="1"/>
          <p:nvPr>
            <p:ph type="title"/>
          </p:nvPr>
        </p:nvSpPr>
        <p:spPr>
          <a:xfrm>
            <a:off x="616875" y="1703400"/>
            <a:ext cx="6361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4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fr" sz="54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fr" sz="54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32"/>
          <p:cNvSpPr txBox="1"/>
          <p:nvPr>
            <p:ph idx="2" type="title"/>
          </p:nvPr>
        </p:nvSpPr>
        <p:spPr>
          <a:xfrm>
            <a:off x="8799800" y="2057400"/>
            <a:ext cx="80040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Conocer distintos 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tipos de datos</a:t>
            </a:r>
            <a:r>
              <a:rPr b="1"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string, numéricos y booleanos.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Ejecutar funciones 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int()  </a:t>
            </a:r>
            <a:r>
              <a:rPr lang="fr" sz="42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y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str()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Comparar </a:t>
            </a:r>
            <a:r>
              <a:rPr b="1" lang="fr" sz="4200">
                <a:solidFill>
                  <a:schemeClr val="dk1"/>
                </a:solidFill>
                <a:highlight>
                  <a:srgbClr val="FDCF49"/>
                </a:highlight>
                <a:latin typeface="Archivo"/>
                <a:ea typeface="Archivo"/>
                <a:cs typeface="Archivo"/>
                <a:sym typeface="Archivo"/>
              </a:rPr>
              <a:t>datos</a:t>
            </a:r>
            <a:r>
              <a:rPr lang="fr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9"/>
          <p:cNvSpPr txBox="1"/>
          <p:nvPr/>
        </p:nvSpPr>
        <p:spPr>
          <a:xfrm>
            <a:off x="1919575" y="782575"/>
            <a:ext cx="1626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clase </a:t>
            </a:r>
            <a:r>
              <a:rPr i="1" lang="fr" sz="35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Tipos de datos</a:t>
            </a:r>
            <a:r>
              <a:rPr i="1" lang="fr" sz="35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i="1" lang="fr"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 parte de…</a:t>
            </a:r>
            <a:endParaRPr i="1" sz="3500">
              <a:solidFill>
                <a:schemeClr val="lt1"/>
              </a:solidFill>
            </a:endParaRPr>
          </a:p>
        </p:txBody>
      </p:sp>
      <p:grpSp>
        <p:nvGrpSpPr>
          <p:cNvPr id="1618" name="Google Shape;1618;p59"/>
          <p:cNvGrpSpPr/>
          <p:nvPr/>
        </p:nvGrpSpPr>
        <p:grpSpPr>
          <a:xfrm>
            <a:off x="12385874" y="2440074"/>
            <a:ext cx="5339050" cy="2336975"/>
            <a:chOff x="8750249" y="2583999"/>
            <a:chExt cx="5339050" cy="2336975"/>
          </a:xfrm>
        </p:grpSpPr>
        <p:sp>
          <p:nvSpPr>
            <p:cNvPr id="1619" name="Google Shape;1619;p59"/>
            <p:cNvSpPr/>
            <p:nvPr/>
          </p:nvSpPr>
          <p:spPr>
            <a:xfrm>
              <a:off x="9434848" y="2729311"/>
              <a:ext cx="502337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11700518" y="2729311"/>
              <a:ext cx="502310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12363649" y="2729310"/>
              <a:ext cx="501590" cy="2046793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11160039" y="2935798"/>
              <a:ext cx="502497" cy="1840301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10621754" y="3177605"/>
              <a:ext cx="502497" cy="1598490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12902938" y="2988413"/>
              <a:ext cx="501590" cy="1787627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13442227" y="2790501"/>
              <a:ext cx="501777" cy="1985589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9526535" y="2946439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9526535" y="3076173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9526535" y="4419246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9526535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13017967" y="313777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13017967" y="326494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13017920" y="4548978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13017920" y="4627642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11269536" y="3165379"/>
              <a:ext cx="271696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11269536" y="3305528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11269536" y="4408605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11269536" y="4548980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13565272" y="307617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13563736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10744976" y="3305635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9974137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10744976" y="3430952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8895559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10732488" y="4428982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10732488" y="4548980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9018867" y="310492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9018867" y="3225826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9010401" y="4428982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9010401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12362101" y="4491698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9974137" y="3165379"/>
              <a:ext cx="502337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11697531" y="3033834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10918573" y="3760992"/>
              <a:ext cx="924329" cy="66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12362066" y="4571407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12362119" y="2913613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11708177" y="4470498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13565272" y="2946438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875024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 rot="5400000">
              <a:off x="9032800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 flipH="1">
              <a:off x="1394409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 rot="10800000">
              <a:off x="13944099" y="4501274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4" name="Google Shape;1664;p59"/>
            <p:cNvGrpSpPr/>
            <p:nvPr/>
          </p:nvGrpSpPr>
          <p:grpSpPr>
            <a:xfrm>
              <a:off x="10803502" y="3337879"/>
              <a:ext cx="1327309" cy="982699"/>
              <a:chOff x="24096522" y="6919508"/>
              <a:chExt cx="5617050" cy="4158694"/>
            </a:xfrm>
          </p:grpSpPr>
          <p:grpSp>
            <p:nvGrpSpPr>
              <p:cNvPr id="1665" name="Google Shape;1665;p59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666" name="Google Shape;1666;p5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67" name="Google Shape;1667;p59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68" name="Google Shape;1668;p5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59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59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59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59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73" name="Google Shape;1673;p5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674" name="Google Shape;1674;p5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5" name="Google Shape;1675;p5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6" name="Google Shape;1676;p5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77" name="Google Shape;1677;p59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8" name="Google Shape;1678;p59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1679" name="Google Shape;1679;p59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59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81" name="Google Shape;1681;p59"/>
            <p:cNvGrpSpPr/>
            <p:nvPr/>
          </p:nvGrpSpPr>
          <p:grpSpPr>
            <a:xfrm>
              <a:off x="12586824" y="3273247"/>
              <a:ext cx="1258071" cy="1105610"/>
              <a:chOff x="23473411" y="7907511"/>
              <a:chExt cx="5324041" cy="4678839"/>
            </a:xfrm>
          </p:grpSpPr>
          <p:grpSp>
            <p:nvGrpSpPr>
              <p:cNvPr id="1682" name="Google Shape;1682;p59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683" name="Google Shape;1683;p5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84" name="Google Shape;1684;p59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85" name="Google Shape;1685;p5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86" name="Google Shape;1686;p5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687" name="Google Shape;1687;p5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8" name="Google Shape;1688;p5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9" name="Google Shape;1689;p5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90" name="Google Shape;1690;p59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1691" name="Google Shape;1691;p59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59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93" name="Google Shape;1693;p59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94" name="Google Shape;1694;p59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5" name="Google Shape;1695;p59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1696" name="Google Shape;1696;p59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59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59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59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59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59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59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59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59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59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59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59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59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59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59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59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59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59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59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59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59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59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59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59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59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21" name="Google Shape;1721;p59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82275" lIns="82275" spcFirstLastPara="1" rIns="82275" wrap="square" tIns="82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22" name="Google Shape;1722;p59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1723" name="Google Shape;1723;p59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59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25" name="Google Shape;1725;p59"/>
            <p:cNvSpPr/>
            <p:nvPr/>
          </p:nvSpPr>
          <p:spPr>
            <a:xfrm>
              <a:off x="10156763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10263762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7" name="Google Shape;1727;p59"/>
            <p:cNvGrpSpPr/>
            <p:nvPr/>
          </p:nvGrpSpPr>
          <p:grpSpPr>
            <a:xfrm>
              <a:off x="9049522" y="3225661"/>
              <a:ext cx="1069769" cy="1130117"/>
              <a:chOff x="1653431" y="2980008"/>
              <a:chExt cx="4136772" cy="4370136"/>
            </a:xfrm>
          </p:grpSpPr>
          <p:grpSp>
            <p:nvGrpSpPr>
              <p:cNvPr id="1728" name="Google Shape;1728;p59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1729" name="Google Shape;1729;p59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1730" name="Google Shape;1730;p59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1" name="Google Shape;1731;p59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32" name="Google Shape;1732;p59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1733" name="Google Shape;1733;p59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4" name="Google Shape;1734;p59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5" name="Google Shape;1735;p59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6" name="Google Shape;1736;p59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7" name="Google Shape;1737;p59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8" name="Google Shape;1738;p59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FFC51A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9" name="Google Shape;1739;p59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0" name="Google Shape;1740;p59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1" name="Google Shape;1741;p59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2" name="Google Shape;1742;p59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43" name="Google Shape;1743;p59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27450" lIns="27450" spcFirstLastPara="1" rIns="27450" wrap="square" tIns="27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4" name="Google Shape;1744;p59"/>
          <p:cNvSpPr txBox="1"/>
          <p:nvPr/>
        </p:nvSpPr>
        <p:spPr>
          <a:xfrm>
            <a:off x="7769400" y="5754150"/>
            <a:ext cx="936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Serie: Senior Tracks Certificate</a:t>
            </a:r>
            <a:endParaRPr sz="3600"/>
          </a:p>
        </p:txBody>
      </p:sp>
      <p:sp>
        <p:nvSpPr>
          <p:cNvPr id="1745" name="Google Shape;1745;p59"/>
          <p:cNvSpPr txBox="1"/>
          <p:nvPr/>
        </p:nvSpPr>
        <p:spPr>
          <a:xfrm>
            <a:off x="6475675" y="8282350"/>
            <a:ext cx="815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Área(s):  Coding.</a:t>
            </a:r>
            <a:endParaRPr i="1" sz="3000"/>
          </a:p>
        </p:txBody>
      </p:sp>
      <p:sp>
        <p:nvSpPr>
          <p:cNvPr id="1746" name="Google Shape;1746;p59"/>
          <p:cNvSpPr txBox="1"/>
          <p:nvPr/>
        </p:nvSpPr>
        <p:spPr>
          <a:xfrm>
            <a:off x="6475675" y="7149638"/>
            <a:ext cx="89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PYTHON: INTRODUCCIÓN</a:t>
            </a:r>
            <a:endParaRPr i="1" sz="3000"/>
          </a:p>
        </p:txBody>
      </p:sp>
      <p:grpSp>
        <p:nvGrpSpPr>
          <p:cNvPr id="1747" name="Google Shape;1747;p59"/>
          <p:cNvGrpSpPr/>
          <p:nvPr/>
        </p:nvGrpSpPr>
        <p:grpSpPr>
          <a:xfrm>
            <a:off x="5486512" y="7176662"/>
            <a:ext cx="700623" cy="536178"/>
            <a:chOff x="12870166" y="7583426"/>
            <a:chExt cx="1461154" cy="1118203"/>
          </a:xfrm>
        </p:grpSpPr>
        <p:sp>
          <p:nvSpPr>
            <p:cNvPr id="1748" name="Google Shape;1748;p59"/>
            <p:cNvSpPr/>
            <p:nvPr/>
          </p:nvSpPr>
          <p:spPr>
            <a:xfrm>
              <a:off x="13380436" y="7643165"/>
              <a:ext cx="399697" cy="144231"/>
            </a:xfrm>
            <a:custGeom>
              <a:rect b="b" l="l" r="r" t="t"/>
              <a:pathLst>
                <a:path extrusionOk="0" h="437" w="1211">
                  <a:moveTo>
                    <a:pt x="809" y="0"/>
                  </a:moveTo>
                  <a:lnTo>
                    <a:pt x="1" y="7"/>
                  </a:lnTo>
                  <a:lnTo>
                    <a:pt x="289" y="436"/>
                  </a:lnTo>
                  <a:lnTo>
                    <a:pt x="1211" y="430"/>
                  </a:lnTo>
                  <a:lnTo>
                    <a:pt x="987" y="96"/>
                  </a:lnTo>
                  <a:cubicBezTo>
                    <a:pt x="947" y="36"/>
                    <a:pt x="880" y="0"/>
                    <a:pt x="809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13380436" y="7631943"/>
              <a:ext cx="409268" cy="159413"/>
            </a:xfrm>
            <a:custGeom>
              <a:rect b="b" l="l" r="r" t="t"/>
              <a:pathLst>
                <a:path extrusionOk="0" h="483" w="1240">
                  <a:moveTo>
                    <a:pt x="807" y="0"/>
                  </a:moveTo>
                  <a:lnTo>
                    <a:pt x="1" y="7"/>
                  </a:lnTo>
                  <a:lnTo>
                    <a:pt x="2" y="75"/>
                  </a:lnTo>
                  <a:lnTo>
                    <a:pt x="809" y="68"/>
                  </a:lnTo>
                  <a:cubicBezTo>
                    <a:pt x="869" y="68"/>
                    <a:pt x="926" y="98"/>
                    <a:pt x="960" y="148"/>
                  </a:cubicBezTo>
                  <a:lnTo>
                    <a:pt x="1183" y="483"/>
                  </a:lnTo>
                  <a:lnTo>
                    <a:pt x="1240" y="446"/>
                  </a:lnTo>
                  <a:lnTo>
                    <a:pt x="1015" y="111"/>
                  </a:lnTo>
                  <a:cubicBezTo>
                    <a:pt x="969" y="41"/>
                    <a:pt x="892" y="0"/>
                    <a:pt x="8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12870166" y="7583426"/>
              <a:ext cx="1193149" cy="1118201"/>
            </a:xfrm>
            <a:custGeom>
              <a:rect b="b" l="l" r="r" t="t"/>
              <a:pathLst>
                <a:path extrusionOk="0" h="3388" w="3615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lnTo>
                    <a:pt x="0" y="3116"/>
                  </a:lnTo>
                  <a:cubicBezTo>
                    <a:pt x="0" y="3266"/>
                    <a:pt x="122" y="3388"/>
                    <a:pt x="272" y="3388"/>
                  </a:cubicBezTo>
                  <a:lnTo>
                    <a:pt x="3597" y="3388"/>
                  </a:lnTo>
                  <a:lnTo>
                    <a:pt x="3615" y="881"/>
                  </a:lnTo>
                  <a:cubicBezTo>
                    <a:pt x="3615" y="730"/>
                    <a:pt x="3493" y="607"/>
                    <a:pt x="3344" y="607"/>
                  </a:cubicBezTo>
                  <a:cubicBezTo>
                    <a:pt x="3343" y="607"/>
                    <a:pt x="3342" y="607"/>
                    <a:pt x="3341" y="607"/>
                  </a:cubicBezTo>
                  <a:lnTo>
                    <a:pt x="1835" y="617"/>
                  </a:lnTo>
                  <a:lnTo>
                    <a:pt x="1502" y="120"/>
                  </a:lnTo>
                  <a:cubicBezTo>
                    <a:pt x="1451" y="45"/>
                    <a:pt x="1367" y="0"/>
                    <a:pt x="1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12954661" y="7907864"/>
              <a:ext cx="1025811" cy="736666"/>
            </a:xfrm>
            <a:custGeom>
              <a:rect b="b" l="l" r="r" t="t"/>
              <a:pathLst>
                <a:path extrusionOk="0" h="2232" w="3108">
                  <a:moveTo>
                    <a:pt x="0" y="0"/>
                  </a:moveTo>
                  <a:lnTo>
                    <a:pt x="0" y="2232"/>
                  </a:lnTo>
                  <a:lnTo>
                    <a:pt x="3108" y="223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13077112" y="800456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13077112" y="805737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13077112" y="8109854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13077112" y="8162662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13077112" y="8215469"/>
              <a:ext cx="762427" cy="22443"/>
            </a:xfrm>
            <a:custGeom>
              <a:rect b="b" l="l" r="r" t="t"/>
              <a:pathLst>
                <a:path extrusionOk="0" h="68" w="2310">
                  <a:moveTo>
                    <a:pt x="0" y="1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13077112" y="8267947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13077112" y="8320755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13077112" y="8373893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13077112" y="8426041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13077112" y="847917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13077112" y="853198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12895251" y="8067937"/>
              <a:ext cx="1436069" cy="633691"/>
            </a:xfrm>
            <a:custGeom>
              <a:rect b="b" l="l" r="r" t="t"/>
              <a:pathLst>
                <a:path extrusionOk="0" h="1920" w="4351">
                  <a:moveTo>
                    <a:pt x="1085" y="1"/>
                  </a:moveTo>
                  <a:cubicBezTo>
                    <a:pt x="946" y="1"/>
                    <a:pt x="818" y="82"/>
                    <a:pt x="757" y="207"/>
                  </a:cubicBezTo>
                  <a:lnTo>
                    <a:pt x="67" y="1627"/>
                  </a:lnTo>
                  <a:cubicBezTo>
                    <a:pt x="0" y="1761"/>
                    <a:pt x="99" y="1920"/>
                    <a:pt x="250" y="1920"/>
                  </a:cubicBezTo>
                  <a:lnTo>
                    <a:pt x="3521" y="1920"/>
                  </a:lnTo>
                  <a:lnTo>
                    <a:pt x="4287" y="292"/>
                  </a:lnTo>
                  <a:cubicBezTo>
                    <a:pt x="4350" y="158"/>
                    <a:pt x="4251" y="1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12907133" y="8057376"/>
              <a:ext cx="1156183" cy="552500"/>
            </a:xfrm>
            <a:custGeom>
              <a:rect b="b" l="l" r="r" t="t"/>
              <a:pathLst>
                <a:path extrusionOk="0" h="1674" w="3503">
                  <a:moveTo>
                    <a:pt x="1049" y="0"/>
                  </a:moveTo>
                  <a:cubicBezTo>
                    <a:pt x="897" y="0"/>
                    <a:pt x="756" y="88"/>
                    <a:pt x="690" y="224"/>
                  </a:cubicBezTo>
                  <a:lnTo>
                    <a:pt x="0" y="1643"/>
                  </a:lnTo>
                  <a:lnTo>
                    <a:pt x="62" y="1673"/>
                  </a:lnTo>
                  <a:lnTo>
                    <a:pt x="751" y="255"/>
                  </a:lnTo>
                  <a:cubicBezTo>
                    <a:pt x="807" y="141"/>
                    <a:pt x="923" y="67"/>
                    <a:pt x="1049" y="67"/>
                  </a:cubicBezTo>
                  <a:lnTo>
                    <a:pt x="3503" y="67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59"/>
          <p:cNvSpPr/>
          <p:nvPr/>
        </p:nvSpPr>
        <p:spPr>
          <a:xfrm>
            <a:off x="15507659" y="9121831"/>
            <a:ext cx="104348" cy="104559"/>
          </a:xfrm>
          <a:custGeom>
            <a:rect b="b" l="l" r="r" t="t"/>
            <a:pathLst>
              <a:path extrusionOk="0" h="515" w="514">
                <a:moveTo>
                  <a:pt x="257" y="1"/>
                </a:moveTo>
                <a:cubicBezTo>
                  <a:pt x="116" y="1"/>
                  <a:pt x="0" y="111"/>
                  <a:pt x="0" y="258"/>
                </a:cubicBezTo>
                <a:cubicBezTo>
                  <a:pt x="0" y="398"/>
                  <a:pt x="116" y="514"/>
                  <a:pt x="257" y="514"/>
                </a:cubicBezTo>
                <a:cubicBezTo>
                  <a:pt x="404" y="514"/>
                  <a:pt x="514" y="398"/>
                  <a:pt x="514" y="258"/>
                </a:cubicBezTo>
                <a:cubicBezTo>
                  <a:pt x="514" y="111"/>
                  <a:pt x="40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9"/>
          <p:cNvSpPr/>
          <p:nvPr/>
        </p:nvSpPr>
        <p:spPr>
          <a:xfrm>
            <a:off x="15521261" y="9254612"/>
            <a:ext cx="78363" cy="78369"/>
          </a:xfrm>
          <a:custGeom>
            <a:rect b="b" l="l" r="r" t="t"/>
            <a:pathLst>
              <a:path extrusionOk="0" h="386" w="386">
                <a:moveTo>
                  <a:pt x="190" y="1"/>
                </a:moveTo>
                <a:cubicBezTo>
                  <a:pt x="86" y="1"/>
                  <a:pt x="1" y="86"/>
                  <a:pt x="1" y="196"/>
                </a:cubicBezTo>
                <a:cubicBezTo>
                  <a:pt x="1" y="300"/>
                  <a:pt x="86" y="386"/>
                  <a:pt x="190" y="386"/>
                </a:cubicBezTo>
                <a:cubicBezTo>
                  <a:pt x="300" y="386"/>
                  <a:pt x="385" y="300"/>
                  <a:pt x="385" y="196"/>
                </a:cubicBezTo>
                <a:cubicBezTo>
                  <a:pt x="385" y="86"/>
                  <a:pt x="300" y="1"/>
                  <a:pt x="1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59"/>
          <p:cNvGrpSpPr/>
          <p:nvPr/>
        </p:nvGrpSpPr>
        <p:grpSpPr>
          <a:xfrm>
            <a:off x="15199342" y="7835446"/>
            <a:ext cx="2520294" cy="2540575"/>
            <a:chOff x="15204966" y="7201785"/>
            <a:chExt cx="3082552" cy="3107357"/>
          </a:xfrm>
        </p:grpSpPr>
        <p:grpSp>
          <p:nvGrpSpPr>
            <p:cNvPr id="1768" name="Google Shape;1768;p59"/>
            <p:cNvGrpSpPr/>
            <p:nvPr/>
          </p:nvGrpSpPr>
          <p:grpSpPr>
            <a:xfrm>
              <a:off x="15441883" y="7201785"/>
              <a:ext cx="2845635" cy="2977210"/>
              <a:chOff x="15441883" y="7201785"/>
              <a:chExt cx="2845635" cy="2977210"/>
            </a:xfrm>
          </p:grpSpPr>
          <p:sp>
            <p:nvSpPr>
              <p:cNvPr id="1769" name="Google Shape;1769;p59"/>
              <p:cNvSpPr/>
              <p:nvPr/>
            </p:nvSpPr>
            <p:spPr>
              <a:xfrm>
                <a:off x="15742140" y="9154113"/>
                <a:ext cx="2030531" cy="1014934"/>
              </a:xfrm>
              <a:custGeom>
                <a:rect b="b" l="l" r="r" t="t"/>
                <a:pathLst>
                  <a:path extrusionOk="0" h="4999" w="10002">
                    <a:moveTo>
                      <a:pt x="5004" y="1"/>
                    </a:moveTo>
                    <a:cubicBezTo>
                      <a:pt x="2242" y="1"/>
                      <a:pt x="0" y="2237"/>
                      <a:pt x="0" y="4998"/>
                    </a:cubicBezTo>
                    <a:lnTo>
                      <a:pt x="10002" y="4998"/>
                    </a:lnTo>
                    <a:cubicBezTo>
                      <a:pt x="10002" y="2237"/>
                      <a:pt x="7765" y="1"/>
                      <a:pt x="500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9"/>
              <p:cNvSpPr/>
              <p:nvPr/>
            </p:nvSpPr>
            <p:spPr>
              <a:xfrm>
                <a:off x="16173746" y="7927411"/>
                <a:ext cx="1167322" cy="1167408"/>
              </a:xfrm>
              <a:custGeom>
                <a:rect b="b" l="l" r="r" t="t"/>
                <a:pathLst>
                  <a:path extrusionOk="0" h="5750" w="5750">
                    <a:moveTo>
                      <a:pt x="2878" y="0"/>
                    </a:moveTo>
                    <a:cubicBezTo>
                      <a:pt x="1289" y="0"/>
                      <a:pt x="0" y="1289"/>
                      <a:pt x="0" y="2878"/>
                    </a:cubicBezTo>
                    <a:cubicBezTo>
                      <a:pt x="0" y="4460"/>
                      <a:pt x="1289" y="5749"/>
                      <a:pt x="2878" y="5749"/>
                    </a:cubicBezTo>
                    <a:cubicBezTo>
                      <a:pt x="4460" y="5749"/>
                      <a:pt x="5749" y="4460"/>
                      <a:pt x="5749" y="2878"/>
                    </a:cubicBezTo>
                    <a:cubicBezTo>
                      <a:pt x="5749" y="1289"/>
                      <a:pt x="4460" y="0"/>
                      <a:pt x="2878" y="0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9"/>
              <p:cNvSpPr/>
              <p:nvPr/>
            </p:nvSpPr>
            <p:spPr>
              <a:xfrm>
                <a:off x="15893385" y="8368999"/>
                <a:ext cx="599293" cy="598119"/>
              </a:xfrm>
              <a:custGeom>
                <a:rect b="b" l="l" r="r" t="t"/>
                <a:pathLst>
                  <a:path extrusionOk="0" h="2946" w="2952">
                    <a:moveTo>
                      <a:pt x="1479" y="153"/>
                    </a:moveTo>
                    <a:cubicBezTo>
                      <a:pt x="2206" y="153"/>
                      <a:pt x="2799" y="746"/>
                      <a:pt x="2799" y="1473"/>
                    </a:cubicBezTo>
                    <a:cubicBezTo>
                      <a:pt x="2799" y="2200"/>
                      <a:pt x="2206" y="2792"/>
                      <a:pt x="1479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9" y="153"/>
                    </a:cubicBezTo>
                    <a:close/>
                    <a:moveTo>
                      <a:pt x="1479" y="0"/>
                    </a:moveTo>
                    <a:cubicBezTo>
                      <a:pt x="666" y="0"/>
                      <a:pt x="0" y="660"/>
                      <a:pt x="0" y="1473"/>
                    </a:cubicBezTo>
                    <a:cubicBezTo>
                      <a:pt x="0" y="2285"/>
                      <a:pt x="666" y="2945"/>
                      <a:pt x="1479" y="2945"/>
                    </a:cubicBezTo>
                    <a:cubicBezTo>
                      <a:pt x="2292" y="2945"/>
                      <a:pt x="2951" y="2285"/>
                      <a:pt x="2951" y="1473"/>
                    </a:cubicBezTo>
                    <a:cubicBezTo>
                      <a:pt x="2951" y="660"/>
                      <a:pt x="2292" y="0"/>
                      <a:pt x="1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9"/>
              <p:cNvSpPr/>
              <p:nvPr/>
            </p:nvSpPr>
            <p:spPr>
              <a:xfrm>
                <a:off x="16647580" y="8368999"/>
                <a:ext cx="597872" cy="598119"/>
              </a:xfrm>
              <a:custGeom>
                <a:rect b="b" l="l" r="r" t="t"/>
                <a:pathLst>
                  <a:path extrusionOk="0" h="2946" w="2945">
                    <a:moveTo>
                      <a:pt x="1473" y="153"/>
                    </a:moveTo>
                    <a:cubicBezTo>
                      <a:pt x="2200" y="153"/>
                      <a:pt x="2792" y="746"/>
                      <a:pt x="2792" y="1473"/>
                    </a:cubicBezTo>
                    <a:cubicBezTo>
                      <a:pt x="2792" y="2200"/>
                      <a:pt x="2200" y="2792"/>
                      <a:pt x="1473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3" y="153"/>
                    </a:cubicBezTo>
                    <a:close/>
                    <a:moveTo>
                      <a:pt x="1473" y="0"/>
                    </a:moveTo>
                    <a:cubicBezTo>
                      <a:pt x="660" y="0"/>
                      <a:pt x="0" y="660"/>
                      <a:pt x="0" y="1473"/>
                    </a:cubicBezTo>
                    <a:cubicBezTo>
                      <a:pt x="0" y="2285"/>
                      <a:pt x="660" y="2945"/>
                      <a:pt x="1473" y="2945"/>
                    </a:cubicBezTo>
                    <a:cubicBezTo>
                      <a:pt x="2285" y="2945"/>
                      <a:pt x="2945" y="2285"/>
                      <a:pt x="2945" y="1473"/>
                    </a:cubicBezTo>
                    <a:cubicBezTo>
                      <a:pt x="2945" y="660"/>
                      <a:pt x="2285" y="0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9"/>
              <p:cNvSpPr/>
              <p:nvPr/>
            </p:nvSpPr>
            <p:spPr>
              <a:xfrm>
                <a:off x="16551961" y="8674152"/>
                <a:ext cx="111860" cy="234700"/>
              </a:xfrm>
              <a:custGeom>
                <a:rect b="b" l="l" r="r" t="t"/>
                <a:pathLst>
                  <a:path extrusionOk="0" h="1156" w="551">
                    <a:moveTo>
                      <a:pt x="1" y="0"/>
                    </a:moveTo>
                    <a:lnTo>
                      <a:pt x="1" y="1155"/>
                    </a:lnTo>
                    <a:lnTo>
                      <a:pt x="551" y="1155"/>
                    </a:lnTo>
                    <a:lnTo>
                      <a:pt x="551" y="1002"/>
                    </a:lnTo>
                    <a:lnTo>
                      <a:pt x="153" y="100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9"/>
              <p:cNvSpPr/>
              <p:nvPr/>
            </p:nvSpPr>
            <p:spPr>
              <a:xfrm>
                <a:off x="17188205" y="7201785"/>
                <a:ext cx="1099313" cy="1037064"/>
              </a:xfrm>
              <a:custGeom>
                <a:rect b="b" l="l" r="r" t="t"/>
                <a:pathLst>
                  <a:path extrusionOk="0" h="5108" w="5415">
                    <a:moveTo>
                      <a:pt x="1644" y="0"/>
                    </a:moveTo>
                    <a:cubicBezTo>
                      <a:pt x="740" y="0"/>
                      <a:pt x="1" y="739"/>
                      <a:pt x="1" y="1644"/>
                    </a:cubicBezTo>
                    <a:cubicBezTo>
                      <a:pt x="1" y="2554"/>
                      <a:pt x="740" y="3287"/>
                      <a:pt x="1644" y="3287"/>
                    </a:cubicBezTo>
                    <a:lnTo>
                      <a:pt x="1864" y="3287"/>
                    </a:lnTo>
                    <a:lnTo>
                      <a:pt x="1101" y="5108"/>
                    </a:lnTo>
                    <a:lnTo>
                      <a:pt x="1101" y="5108"/>
                    </a:lnTo>
                    <a:lnTo>
                      <a:pt x="3587" y="3287"/>
                    </a:lnTo>
                    <a:lnTo>
                      <a:pt x="3777" y="3287"/>
                    </a:lnTo>
                    <a:cubicBezTo>
                      <a:pt x="4681" y="3287"/>
                      <a:pt x="5414" y="2554"/>
                      <a:pt x="5414" y="1644"/>
                    </a:cubicBezTo>
                    <a:cubicBezTo>
                      <a:pt x="5414" y="739"/>
                      <a:pt x="4681" y="0"/>
                      <a:pt x="37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9"/>
              <p:cNvSpPr/>
              <p:nvPr/>
            </p:nvSpPr>
            <p:spPr>
              <a:xfrm>
                <a:off x="17612027" y="7351823"/>
                <a:ext cx="249502" cy="372352"/>
              </a:xfrm>
              <a:custGeom>
                <a:rect b="b" l="l" r="r" t="t"/>
                <a:pathLst>
                  <a:path extrusionOk="0" h="1834" w="1229">
                    <a:moveTo>
                      <a:pt x="636" y="0"/>
                    </a:moveTo>
                    <a:cubicBezTo>
                      <a:pt x="348" y="0"/>
                      <a:pt x="135" y="98"/>
                      <a:pt x="0" y="269"/>
                    </a:cubicBezTo>
                    <a:lnTo>
                      <a:pt x="135" y="373"/>
                    </a:lnTo>
                    <a:cubicBezTo>
                      <a:pt x="244" y="239"/>
                      <a:pt x="409" y="165"/>
                      <a:pt x="623" y="165"/>
                    </a:cubicBezTo>
                    <a:cubicBezTo>
                      <a:pt x="886" y="165"/>
                      <a:pt x="1039" y="294"/>
                      <a:pt x="1039" y="477"/>
                    </a:cubicBezTo>
                    <a:cubicBezTo>
                      <a:pt x="1039" y="819"/>
                      <a:pt x="568" y="856"/>
                      <a:pt x="568" y="1277"/>
                    </a:cubicBezTo>
                    <a:lnTo>
                      <a:pt x="758" y="1277"/>
                    </a:lnTo>
                    <a:cubicBezTo>
                      <a:pt x="758" y="911"/>
                      <a:pt x="1228" y="892"/>
                      <a:pt x="1228" y="452"/>
                    </a:cubicBezTo>
                    <a:cubicBezTo>
                      <a:pt x="1228" y="178"/>
                      <a:pt x="996" y="0"/>
                      <a:pt x="636" y="0"/>
                    </a:cubicBezTo>
                    <a:close/>
                    <a:moveTo>
                      <a:pt x="666" y="1571"/>
                    </a:moveTo>
                    <a:cubicBezTo>
                      <a:pt x="587" y="1571"/>
                      <a:pt x="532" y="1626"/>
                      <a:pt x="532" y="1699"/>
                    </a:cubicBezTo>
                    <a:cubicBezTo>
                      <a:pt x="532" y="1772"/>
                      <a:pt x="587" y="1833"/>
                      <a:pt x="666" y="1833"/>
                    </a:cubicBezTo>
                    <a:cubicBezTo>
                      <a:pt x="739" y="1833"/>
                      <a:pt x="800" y="1772"/>
                      <a:pt x="800" y="1699"/>
                    </a:cubicBezTo>
                    <a:cubicBezTo>
                      <a:pt x="800" y="1626"/>
                      <a:pt x="739" y="1571"/>
                      <a:pt x="666" y="15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9"/>
              <p:cNvSpPr/>
              <p:nvPr/>
            </p:nvSpPr>
            <p:spPr>
              <a:xfrm>
                <a:off x="15441883" y="9053613"/>
                <a:ext cx="655121" cy="1125381"/>
              </a:xfrm>
              <a:custGeom>
                <a:rect b="b" l="l" r="r" t="t"/>
                <a:pathLst>
                  <a:path extrusionOk="0" h="5543" w="3227">
                    <a:moveTo>
                      <a:pt x="355" y="1"/>
                    </a:moveTo>
                    <a:cubicBezTo>
                      <a:pt x="159" y="1"/>
                      <a:pt x="1" y="160"/>
                      <a:pt x="1" y="355"/>
                    </a:cubicBezTo>
                    <a:lnTo>
                      <a:pt x="1" y="5194"/>
                    </a:lnTo>
                    <a:cubicBezTo>
                      <a:pt x="1" y="5390"/>
                      <a:pt x="159" y="5542"/>
                      <a:pt x="355" y="5542"/>
                    </a:cubicBezTo>
                    <a:lnTo>
                      <a:pt x="2878" y="5542"/>
                    </a:lnTo>
                    <a:cubicBezTo>
                      <a:pt x="3068" y="5542"/>
                      <a:pt x="3226" y="5390"/>
                      <a:pt x="3226" y="5194"/>
                    </a:cubicBezTo>
                    <a:lnTo>
                      <a:pt x="3226" y="355"/>
                    </a:lnTo>
                    <a:cubicBezTo>
                      <a:pt x="3226" y="160"/>
                      <a:pt x="3068" y="1"/>
                      <a:pt x="2878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9"/>
              <p:cNvSpPr/>
              <p:nvPr/>
            </p:nvSpPr>
            <p:spPr>
              <a:xfrm>
                <a:off x="16600278" y="9799136"/>
                <a:ext cx="1244264" cy="369916"/>
              </a:xfrm>
              <a:custGeom>
                <a:rect b="b" l="l" r="r" t="t"/>
                <a:pathLst>
                  <a:path extrusionOk="0" h="1822" w="6129">
                    <a:moveTo>
                      <a:pt x="4887" y="1"/>
                    </a:moveTo>
                    <a:cubicBezTo>
                      <a:pt x="4879" y="1"/>
                      <a:pt x="4872" y="1"/>
                      <a:pt x="4864" y="1"/>
                    </a:cubicBezTo>
                    <a:lnTo>
                      <a:pt x="3355" y="31"/>
                    </a:lnTo>
                    <a:lnTo>
                      <a:pt x="1229" y="74"/>
                    </a:lnTo>
                    <a:cubicBezTo>
                      <a:pt x="545" y="86"/>
                      <a:pt x="1" y="648"/>
                      <a:pt x="13" y="1333"/>
                    </a:cubicBezTo>
                    <a:cubicBezTo>
                      <a:pt x="19" y="1510"/>
                      <a:pt x="56" y="1675"/>
                      <a:pt x="123" y="1821"/>
                    </a:cubicBezTo>
                    <a:lnTo>
                      <a:pt x="5982" y="1821"/>
                    </a:lnTo>
                    <a:cubicBezTo>
                      <a:pt x="6080" y="1644"/>
                      <a:pt x="6129" y="1437"/>
                      <a:pt x="6129" y="1217"/>
                    </a:cubicBezTo>
                    <a:cubicBezTo>
                      <a:pt x="6117" y="540"/>
                      <a:pt x="5561" y="1"/>
                      <a:pt x="4887" y="1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9"/>
              <p:cNvSpPr/>
              <p:nvPr/>
            </p:nvSpPr>
            <p:spPr>
              <a:xfrm>
                <a:off x="16476237" y="8651819"/>
                <a:ext cx="187584" cy="31266"/>
              </a:xfrm>
              <a:custGeom>
                <a:rect b="b" l="l" r="r" t="t"/>
                <a:pathLst>
                  <a:path extrusionOk="0" h="154" w="924">
                    <a:moveTo>
                      <a:pt x="1" y="0"/>
                    </a:moveTo>
                    <a:lnTo>
                      <a:pt x="1" y="153"/>
                    </a:lnTo>
                    <a:lnTo>
                      <a:pt x="924" y="153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9" name="Google Shape;1779;p59"/>
            <p:cNvSpPr/>
            <p:nvPr/>
          </p:nvSpPr>
          <p:spPr>
            <a:xfrm>
              <a:off x="15204966" y="9799136"/>
              <a:ext cx="709732" cy="510005"/>
            </a:xfrm>
            <a:custGeom>
              <a:rect b="b" l="l" r="r" t="t"/>
              <a:pathLst>
                <a:path extrusionOk="0" h="2512" w="3496">
                  <a:moveTo>
                    <a:pt x="1255" y="1"/>
                  </a:moveTo>
                  <a:cubicBezTo>
                    <a:pt x="581" y="1"/>
                    <a:pt x="31" y="540"/>
                    <a:pt x="13" y="1217"/>
                  </a:cubicBezTo>
                  <a:cubicBezTo>
                    <a:pt x="1" y="1901"/>
                    <a:pt x="544" y="2469"/>
                    <a:pt x="1229" y="2481"/>
                  </a:cubicBezTo>
                  <a:lnTo>
                    <a:pt x="1320" y="2481"/>
                  </a:lnTo>
                  <a:lnTo>
                    <a:pt x="1320" y="2512"/>
                  </a:lnTo>
                  <a:lnTo>
                    <a:pt x="1748" y="2500"/>
                  </a:lnTo>
                  <a:lnTo>
                    <a:pt x="2182" y="2512"/>
                  </a:lnTo>
                  <a:lnTo>
                    <a:pt x="2182" y="2481"/>
                  </a:lnTo>
                  <a:lnTo>
                    <a:pt x="2267" y="2481"/>
                  </a:lnTo>
                  <a:cubicBezTo>
                    <a:pt x="2952" y="2469"/>
                    <a:pt x="3495" y="1901"/>
                    <a:pt x="3483" y="1217"/>
                  </a:cubicBezTo>
                  <a:cubicBezTo>
                    <a:pt x="3471" y="540"/>
                    <a:pt x="2915" y="1"/>
                    <a:pt x="2241" y="1"/>
                  </a:cubicBezTo>
                  <a:cubicBezTo>
                    <a:pt x="2234" y="1"/>
                    <a:pt x="2226" y="1"/>
                    <a:pt x="2218" y="1"/>
                  </a:cubicBezTo>
                  <a:lnTo>
                    <a:pt x="1809" y="19"/>
                  </a:lnTo>
                  <a:lnTo>
                    <a:pt x="1278" y="1"/>
                  </a:lnTo>
                  <a:cubicBezTo>
                    <a:pt x="1270" y="1"/>
                    <a:pt x="1262" y="1"/>
                    <a:pt x="125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59"/>
          <p:cNvGrpSpPr/>
          <p:nvPr/>
        </p:nvGrpSpPr>
        <p:grpSpPr>
          <a:xfrm>
            <a:off x="5454329" y="8254961"/>
            <a:ext cx="961573" cy="646426"/>
            <a:chOff x="2745675" y="1571799"/>
            <a:chExt cx="4474516" cy="3008034"/>
          </a:xfrm>
        </p:grpSpPr>
        <p:sp>
          <p:nvSpPr>
            <p:cNvPr id="1781" name="Google Shape;1781;p59"/>
            <p:cNvSpPr/>
            <p:nvPr/>
          </p:nvSpPr>
          <p:spPr>
            <a:xfrm>
              <a:off x="2745675" y="2134751"/>
              <a:ext cx="3832953" cy="408995"/>
            </a:xfrm>
            <a:custGeom>
              <a:rect b="b" l="l" r="r" t="t"/>
              <a:pathLst>
                <a:path extrusionOk="0" h="1749" w="16391">
                  <a:moveTo>
                    <a:pt x="0" y="1"/>
                  </a:moveTo>
                  <a:lnTo>
                    <a:pt x="0" y="1749"/>
                  </a:lnTo>
                  <a:lnTo>
                    <a:pt x="16391" y="1749"/>
                  </a:lnTo>
                  <a:lnTo>
                    <a:pt x="16391" y="1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3030966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4" y="0"/>
                  </a:moveTo>
                  <a:cubicBezTo>
                    <a:pt x="132" y="0"/>
                    <a:pt x="0" y="149"/>
                    <a:pt x="0" y="314"/>
                  </a:cubicBezTo>
                  <a:cubicBezTo>
                    <a:pt x="0" y="495"/>
                    <a:pt x="132" y="627"/>
                    <a:pt x="314" y="627"/>
                  </a:cubicBezTo>
                  <a:cubicBezTo>
                    <a:pt x="478" y="627"/>
                    <a:pt x="627" y="495"/>
                    <a:pt x="627" y="314"/>
                  </a:cubicBezTo>
                  <a:cubicBezTo>
                    <a:pt x="627" y="149"/>
                    <a:pt x="478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3250781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3" y="0"/>
                  </a:moveTo>
                  <a:cubicBezTo>
                    <a:pt x="149" y="0"/>
                    <a:pt x="0" y="149"/>
                    <a:pt x="0" y="314"/>
                  </a:cubicBezTo>
                  <a:cubicBezTo>
                    <a:pt x="0" y="495"/>
                    <a:pt x="149" y="627"/>
                    <a:pt x="313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3466621" y="2265937"/>
              <a:ext cx="146855" cy="146855"/>
            </a:xfrm>
            <a:custGeom>
              <a:rect b="b" l="l" r="r" t="t"/>
              <a:pathLst>
                <a:path extrusionOk="0" h="628" w="628">
                  <a:moveTo>
                    <a:pt x="314" y="0"/>
                  </a:moveTo>
                  <a:cubicBezTo>
                    <a:pt x="149" y="0"/>
                    <a:pt x="1" y="149"/>
                    <a:pt x="1" y="314"/>
                  </a:cubicBezTo>
                  <a:cubicBezTo>
                    <a:pt x="1" y="495"/>
                    <a:pt x="149" y="627"/>
                    <a:pt x="314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2745675" y="2543510"/>
              <a:ext cx="3836929" cy="2036322"/>
            </a:xfrm>
            <a:custGeom>
              <a:rect b="b" l="l" r="r" t="t"/>
              <a:pathLst>
                <a:path extrusionOk="0" h="8708" w="16408">
                  <a:moveTo>
                    <a:pt x="0" y="1"/>
                  </a:moveTo>
                  <a:lnTo>
                    <a:pt x="0" y="8707"/>
                  </a:lnTo>
                  <a:lnTo>
                    <a:pt x="16407" y="8707"/>
                  </a:lnTo>
                  <a:lnTo>
                    <a:pt x="16407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3312517" y="3384180"/>
              <a:ext cx="929300" cy="694286"/>
            </a:xfrm>
            <a:custGeom>
              <a:rect b="b" l="l" r="r" t="t"/>
              <a:pathLst>
                <a:path extrusionOk="0" h="2969" w="3974">
                  <a:moveTo>
                    <a:pt x="0" y="0"/>
                  </a:moveTo>
                  <a:lnTo>
                    <a:pt x="0" y="2969"/>
                  </a:lnTo>
                  <a:lnTo>
                    <a:pt x="3974" y="2969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 flipH="1">
              <a:off x="4604276" y="3384175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 flipH="1">
              <a:off x="4604276" y="3718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 flipH="1">
              <a:off x="4604276" y="4069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 flipH="1">
              <a:off x="2745675" y="2535075"/>
              <a:ext cx="3832950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 flipH="1">
              <a:off x="3312523" y="3024750"/>
              <a:ext cx="2768727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2" name="Google Shape;1792;p59"/>
            <p:cNvGrpSpPr/>
            <p:nvPr/>
          </p:nvGrpSpPr>
          <p:grpSpPr>
            <a:xfrm>
              <a:off x="5432370" y="1571799"/>
              <a:ext cx="1787821" cy="1110626"/>
              <a:chOff x="9585270" y="1688849"/>
              <a:chExt cx="1787821" cy="1110626"/>
            </a:xfrm>
          </p:grpSpPr>
          <p:sp>
            <p:nvSpPr>
              <p:cNvPr id="1793" name="Google Shape;1793;p59"/>
              <p:cNvSpPr/>
              <p:nvPr/>
            </p:nvSpPr>
            <p:spPr>
              <a:xfrm>
                <a:off x="9607309" y="1710888"/>
                <a:ext cx="1743743" cy="1064656"/>
              </a:xfrm>
              <a:custGeom>
                <a:rect b="b" l="l" r="r" t="t"/>
                <a:pathLst>
                  <a:path extrusionOk="0" h="9565" w="15666">
                    <a:moveTo>
                      <a:pt x="8658" y="1"/>
                    </a:moveTo>
                    <a:cubicBezTo>
                      <a:pt x="6531" y="1"/>
                      <a:pt x="4651" y="1419"/>
                      <a:pt x="4057" y="3464"/>
                    </a:cubicBezTo>
                    <a:lnTo>
                      <a:pt x="4008" y="3645"/>
                    </a:lnTo>
                    <a:lnTo>
                      <a:pt x="3810" y="3596"/>
                    </a:lnTo>
                    <a:cubicBezTo>
                      <a:pt x="3562" y="3530"/>
                      <a:pt x="3299" y="3497"/>
                      <a:pt x="3035" y="3497"/>
                    </a:cubicBezTo>
                    <a:cubicBezTo>
                      <a:pt x="1369" y="3497"/>
                      <a:pt x="1" y="4865"/>
                      <a:pt x="1" y="6531"/>
                    </a:cubicBezTo>
                    <a:cubicBezTo>
                      <a:pt x="1" y="8213"/>
                      <a:pt x="1369" y="9565"/>
                      <a:pt x="3035" y="9565"/>
                    </a:cubicBezTo>
                    <a:lnTo>
                      <a:pt x="13638" y="9565"/>
                    </a:lnTo>
                    <a:cubicBezTo>
                      <a:pt x="14759" y="9565"/>
                      <a:pt x="15666" y="8658"/>
                      <a:pt x="15666" y="7553"/>
                    </a:cubicBezTo>
                    <a:cubicBezTo>
                      <a:pt x="15666" y="6432"/>
                      <a:pt x="14759" y="5525"/>
                      <a:pt x="13654" y="5525"/>
                    </a:cubicBezTo>
                    <a:lnTo>
                      <a:pt x="13390" y="5525"/>
                    </a:lnTo>
                    <a:lnTo>
                      <a:pt x="13407" y="5294"/>
                    </a:lnTo>
                    <a:cubicBezTo>
                      <a:pt x="13423" y="5129"/>
                      <a:pt x="13440" y="4948"/>
                      <a:pt x="13440" y="4783"/>
                    </a:cubicBezTo>
                    <a:cubicBezTo>
                      <a:pt x="13440" y="2144"/>
                      <a:pt x="11296" y="1"/>
                      <a:pt x="86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9"/>
              <p:cNvSpPr/>
              <p:nvPr/>
            </p:nvSpPr>
            <p:spPr>
              <a:xfrm>
                <a:off x="9585270" y="1688849"/>
                <a:ext cx="1787821" cy="1110626"/>
              </a:xfrm>
              <a:custGeom>
                <a:rect b="b" l="l" r="r" t="t"/>
                <a:pathLst>
                  <a:path extrusionOk="0" h="9978" w="16062">
                    <a:moveTo>
                      <a:pt x="8856" y="413"/>
                    </a:moveTo>
                    <a:cubicBezTo>
                      <a:pt x="11379" y="413"/>
                      <a:pt x="13423" y="2458"/>
                      <a:pt x="13423" y="4981"/>
                    </a:cubicBezTo>
                    <a:cubicBezTo>
                      <a:pt x="13423" y="5146"/>
                      <a:pt x="13423" y="5311"/>
                      <a:pt x="13407" y="5475"/>
                    </a:cubicBezTo>
                    <a:lnTo>
                      <a:pt x="13357" y="5937"/>
                    </a:lnTo>
                    <a:lnTo>
                      <a:pt x="13852" y="5937"/>
                    </a:lnTo>
                    <a:cubicBezTo>
                      <a:pt x="14841" y="5937"/>
                      <a:pt x="15649" y="6745"/>
                      <a:pt x="15649" y="7751"/>
                    </a:cubicBezTo>
                    <a:cubicBezTo>
                      <a:pt x="15649" y="8740"/>
                      <a:pt x="14841" y="9565"/>
                      <a:pt x="13836" y="9565"/>
                    </a:cubicBezTo>
                    <a:lnTo>
                      <a:pt x="3233" y="9565"/>
                    </a:lnTo>
                    <a:cubicBezTo>
                      <a:pt x="1666" y="9565"/>
                      <a:pt x="413" y="8295"/>
                      <a:pt x="413" y="6729"/>
                    </a:cubicBezTo>
                    <a:cubicBezTo>
                      <a:pt x="413" y="5179"/>
                      <a:pt x="1666" y="3909"/>
                      <a:pt x="3233" y="3909"/>
                    </a:cubicBezTo>
                    <a:cubicBezTo>
                      <a:pt x="3480" y="3909"/>
                      <a:pt x="3711" y="3942"/>
                      <a:pt x="3958" y="3991"/>
                    </a:cubicBezTo>
                    <a:lnTo>
                      <a:pt x="4338" y="4107"/>
                    </a:lnTo>
                    <a:lnTo>
                      <a:pt x="4453" y="3711"/>
                    </a:lnTo>
                    <a:cubicBezTo>
                      <a:pt x="5014" y="1765"/>
                      <a:pt x="6828" y="413"/>
                      <a:pt x="8856" y="413"/>
                    </a:cubicBezTo>
                    <a:close/>
                    <a:moveTo>
                      <a:pt x="8856" y="1"/>
                    </a:moveTo>
                    <a:cubicBezTo>
                      <a:pt x="6580" y="1"/>
                      <a:pt x="4651" y="1518"/>
                      <a:pt x="4057" y="3596"/>
                    </a:cubicBezTo>
                    <a:cubicBezTo>
                      <a:pt x="3793" y="3530"/>
                      <a:pt x="3513" y="3497"/>
                      <a:pt x="3233" y="3497"/>
                    </a:cubicBezTo>
                    <a:cubicBezTo>
                      <a:pt x="1452" y="3497"/>
                      <a:pt x="1" y="4948"/>
                      <a:pt x="1" y="6729"/>
                    </a:cubicBezTo>
                    <a:cubicBezTo>
                      <a:pt x="1" y="8526"/>
                      <a:pt x="1452" y="9977"/>
                      <a:pt x="3233" y="9977"/>
                    </a:cubicBezTo>
                    <a:lnTo>
                      <a:pt x="13836" y="9977"/>
                    </a:lnTo>
                    <a:cubicBezTo>
                      <a:pt x="15072" y="9977"/>
                      <a:pt x="16062" y="8971"/>
                      <a:pt x="16062" y="7751"/>
                    </a:cubicBezTo>
                    <a:cubicBezTo>
                      <a:pt x="16062" y="6514"/>
                      <a:pt x="15072" y="5525"/>
                      <a:pt x="13836" y="5525"/>
                    </a:cubicBezTo>
                    <a:lnTo>
                      <a:pt x="13819" y="5525"/>
                    </a:lnTo>
                    <a:cubicBezTo>
                      <a:pt x="13836" y="5344"/>
                      <a:pt x="13836" y="5162"/>
                      <a:pt x="13836" y="4981"/>
                    </a:cubicBezTo>
                    <a:cubicBezTo>
                      <a:pt x="13836" y="2227"/>
                      <a:pt x="11609" y="1"/>
                      <a:pt x="8856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5" name="Google Shape;1795;p59"/>
            <p:cNvSpPr/>
            <p:nvPr/>
          </p:nvSpPr>
          <p:spPr>
            <a:xfrm>
              <a:off x="5432357" y="1571918"/>
              <a:ext cx="1787821" cy="1110515"/>
            </a:xfrm>
            <a:custGeom>
              <a:rect b="b" l="l" r="r" t="t"/>
              <a:pathLst>
                <a:path extrusionOk="0" h="9977" w="16062">
                  <a:moveTo>
                    <a:pt x="8856" y="0"/>
                  </a:moveTo>
                  <a:cubicBezTo>
                    <a:pt x="6580" y="0"/>
                    <a:pt x="4651" y="1518"/>
                    <a:pt x="4057" y="3595"/>
                  </a:cubicBezTo>
                  <a:cubicBezTo>
                    <a:pt x="3793" y="3529"/>
                    <a:pt x="3513" y="3496"/>
                    <a:pt x="3233" y="3496"/>
                  </a:cubicBezTo>
                  <a:cubicBezTo>
                    <a:pt x="1452" y="3496"/>
                    <a:pt x="1" y="4947"/>
                    <a:pt x="1" y="6745"/>
                  </a:cubicBezTo>
                  <a:cubicBezTo>
                    <a:pt x="1" y="8526"/>
                    <a:pt x="1452" y="9977"/>
                    <a:pt x="3233" y="9977"/>
                  </a:cubicBezTo>
                  <a:lnTo>
                    <a:pt x="13836" y="9977"/>
                  </a:lnTo>
                  <a:cubicBezTo>
                    <a:pt x="15072" y="9977"/>
                    <a:pt x="16062" y="8987"/>
                    <a:pt x="16062" y="7751"/>
                  </a:cubicBezTo>
                  <a:cubicBezTo>
                    <a:pt x="16062" y="6514"/>
                    <a:pt x="15072" y="5525"/>
                    <a:pt x="13836" y="5525"/>
                  </a:cubicBezTo>
                  <a:lnTo>
                    <a:pt x="13819" y="5525"/>
                  </a:lnTo>
                  <a:cubicBezTo>
                    <a:pt x="13836" y="5343"/>
                    <a:pt x="13836" y="5162"/>
                    <a:pt x="13836" y="4980"/>
                  </a:cubicBezTo>
                  <a:cubicBezTo>
                    <a:pt x="13836" y="2227"/>
                    <a:pt x="11609" y="0"/>
                    <a:pt x="88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6" name="Google Shape;1796;p59"/>
          <p:cNvGrpSpPr/>
          <p:nvPr/>
        </p:nvGrpSpPr>
        <p:grpSpPr>
          <a:xfrm>
            <a:off x="14061414" y="153601"/>
            <a:ext cx="3957972" cy="536147"/>
            <a:chOff x="14061414" y="9450001"/>
            <a:chExt cx="3957972" cy="536147"/>
          </a:xfrm>
        </p:grpSpPr>
        <p:grpSp>
          <p:nvGrpSpPr>
            <p:cNvPr id="1797" name="Google Shape;1797;p59"/>
            <p:cNvGrpSpPr/>
            <p:nvPr/>
          </p:nvGrpSpPr>
          <p:grpSpPr>
            <a:xfrm>
              <a:off x="14061414" y="9628077"/>
              <a:ext cx="2251983" cy="179993"/>
              <a:chOff x="4935498" y="1642212"/>
              <a:chExt cx="2734980" cy="217042"/>
            </a:xfrm>
          </p:grpSpPr>
          <p:sp>
            <p:nvSpPr>
              <p:cNvPr id="1798" name="Google Shape;1798;p5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799" name="Google Shape;1799;p5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0" name="Google Shape;1800;p5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1" name="Google Shape;1801;p5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2" name="Google Shape;1802;p5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3" name="Google Shape;1803;p5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4" name="Google Shape;1804;p5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5" name="Google Shape;1805;p5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6" name="Google Shape;1806;p5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7" name="Google Shape;1807;p5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8" name="Google Shape;1808;p5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09" name="Google Shape;1809;p5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10" name="Google Shape;1810;p59"/>
            <p:cNvSpPr/>
            <p:nvPr/>
          </p:nvSpPr>
          <p:spPr>
            <a:xfrm>
              <a:off x="16467827" y="9450001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11" name="Google Shape;1811;p59"/>
          <p:cNvSpPr txBox="1"/>
          <p:nvPr>
            <p:ph type="title"/>
          </p:nvPr>
        </p:nvSpPr>
        <p:spPr>
          <a:xfrm>
            <a:off x="6703100" y="2627200"/>
            <a:ext cx="53391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Digital Skills Diploma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812" name="Google Shape;1812;p59"/>
          <p:cNvGrpSpPr/>
          <p:nvPr/>
        </p:nvGrpSpPr>
        <p:grpSpPr>
          <a:xfrm>
            <a:off x="5454318" y="5663516"/>
            <a:ext cx="2209298" cy="967022"/>
            <a:chOff x="66465" y="28380"/>
            <a:chExt cx="6779066" cy="2967236"/>
          </a:xfrm>
        </p:grpSpPr>
        <p:sp>
          <p:nvSpPr>
            <p:cNvPr id="1813" name="Google Shape;1813;p59"/>
            <p:cNvSpPr/>
            <p:nvPr/>
          </p:nvSpPr>
          <p:spPr>
            <a:xfrm flipH="1" rot="-5400000">
              <a:off x="6302288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3812462" y="212880"/>
              <a:ext cx="637799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3126207" y="475055"/>
              <a:ext cx="638036" cy="2336576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2442741" y="782075"/>
              <a:ext cx="638036" cy="2029556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935710" y="212880"/>
              <a:ext cx="637806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1620452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250968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1052126" y="488566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1052126" y="653288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1052126" y="2358573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1052126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3265237" y="766552"/>
              <a:ext cx="344980" cy="28172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3265237" y="944497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3265237" y="2345062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3265237" y="2523295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2599197" y="944634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2599197" y="1103747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2583340" y="237093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2583340" y="252329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396784" y="237093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396784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1852335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1988193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1620452" y="766552"/>
              <a:ext cx="637806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3808668" y="599530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2819615" y="1522795"/>
              <a:ext cx="1173596" cy="84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3822186" y="2423647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66465" y="2838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 rot="5400000">
              <a:off x="425205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 rot="-5400000">
              <a:off x="6302288" y="2636963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3" name="Google Shape;1843;p59"/>
            <p:cNvGrpSpPr/>
            <p:nvPr/>
          </p:nvGrpSpPr>
          <p:grpSpPr>
            <a:xfrm>
              <a:off x="446547" y="843268"/>
              <a:ext cx="1358516" cy="1435153"/>
              <a:chOff x="1653431" y="2980008"/>
              <a:chExt cx="4136772" cy="4370136"/>
            </a:xfrm>
          </p:grpSpPr>
          <p:grpSp>
            <p:nvGrpSpPr>
              <p:cNvPr id="1844" name="Google Shape;1844;p59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1845" name="Google Shape;1845;p59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1846" name="Google Shape;1846;p59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7" name="Google Shape;1847;p59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48" name="Google Shape;1848;p59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1849" name="Google Shape;1849;p59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0" name="Google Shape;1850;p59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1" name="Google Shape;1851;p59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2" name="Google Shape;1852;p59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3" name="Google Shape;1853;p59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4" name="Google Shape;1854;p59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5" name="Google Shape;1855;p59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6" name="Google Shape;1856;p59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7" name="Google Shape;1857;p59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8" name="Google Shape;1858;p59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59" name="Google Shape;1859;p59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27450" lIns="27450" spcFirstLastPara="1" rIns="27450" wrap="square" tIns="27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0" name="Google Shape;1860;p59"/>
            <p:cNvSpPr/>
            <p:nvPr/>
          </p:nvSpPr>
          <p:spPr>
            <a:xfrm>
              <a:off x="407538" y="68979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407538" y="84330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2" name="Google Shape;1862;p59"/>
            <p:cNvGrpSpPr/>
            <p:nvPr/>
          </p:nvGrpSpPr>
          <p:grpSpPr>
            <a:xfrm>
              <a:off x="2672707" y="985383"/>
              <a:ext cx="1685115" cy="1247608"/>
              <a:chOff x="24096522" y="6919508"/>
              <a:chExt cx="5617050" cy="4158694"/>
            </a:xfrm>
          </p:grpSpPr>
          <p:grpSp>
            <p:nvGrpSpPr>
              <p:cNvPr id="1863" name="Google Shape;1863;p59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864" name="Google Shape;1864;p5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"/>
                </a:p>
              </p:txBody>
            </p:sp>
            <p:sp>
              <p:nvSpPr>
                <p:cNvPr id="1865" name="Google Shape;1865;p59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"/>
                </a:p>
              </p:txBody>
            </p:sp>
            <p:sp>
              <p:nvSpPr>
                <p:cNvPr id="1866" name="Google Shape;1866;p5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59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59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59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59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71" name="Google Shape;1871;p5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872" name="Google Shape;1872;p5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3" name="Google Shape;1873;p5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4" name="Google Shape;1874;p5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75" name="Google Shape;1875;p59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6" name="Google Shape;1876;p59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1877" name="Google Shape;1877;p59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59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79" name="Google Shape;1879;p59"/>
            <p:cNvSpPr/>
            <p:nvPr/>
          </p:nvSpPr>
          <p:spPr>
            <a:xfrm>
              <a:off x="4654451" y="212884"/>
              <a:ext cx="636864" cy="2598786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5339194" y="541864"/>
              <a:ext cx="636864" cy="2269761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6023936" y="290576"/>
              <a:ext cx="637101" cy="2521062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5485247" y="731508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5485247" y="892974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5485187" y="252329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5485187" y="262317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6180168" y="653290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6178218" y="2523299"/>
              <a:ext cx="344988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4652486" y="2450568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4652441" y="2551774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4652508" y="446891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6180168" y="488568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 flipH="1">
              <a:off x="6661031" y="28384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 rot="10800000">
              <a:off x="6661031" y="2462816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4" name="Google Shape;1894;p59"/>
            <p:cNvGrpSpPr/>
            <p:nvPr/>
          </p:nvGrpSpPr>
          <p:grpSpPr>
            <a:xfrm>
              <a:off x="4937040" y="903296"/>
              <a:ext cx="1597212" cy="1403652"/>
              <a:chOff x="23473411" y="7907511"/>
              <a:chExt cx="5324041" cy="4678839"/>
            </a:xfrm>
          </p:grpSpPr>
          <p:grpSp>
            <p:nvGrpSpPr>
              <p:cNvPr id="1895" name="Google Shape;1895;p59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896" name="Google Shape;1896;p5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897" name="Google Shape;1897;p59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898" name="Google Shape;1898;p5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99" name="Google Shape;1899;p5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900" name="Google Shape;1900;p5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1" name="Google Shape;1901;p5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2" name="Google Shape;1902;p5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03" name="Google Shape;1903;p59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1904" name="Google Shape;1904;p59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59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906" name="Google Shape;1906;p59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907" name="Google Shape;1907;p59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8" name="Google Shape;1908;p59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1909" name="Google Shape;1909;p59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59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59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2" name="Google Shape;1912;p59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3" name="Google Shape;1913;p59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4" name="Google Shape;1914;p59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5" name="Google Shape;1915;p59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59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59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59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9" name="Google Shape;1919;p59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0" name="Google Shape;1920;p59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1" name="Google Shape;1921;p59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2" name="Google Shape;1922;p59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3" name="Google Shape;1923;p59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4" name="Google Shape;1924;p59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59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59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7" name="Google Shape;1927;p59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59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59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59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59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59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59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4" name="Google Shape;1934;p59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82275" lIns="82275" spcFirstLastPara="1" rIns="82275" wrap="square" tIns="82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35" name="Google Shape;1935;p59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1936" name="Google Shape;1936;p59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59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3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370725" y="4189125"/>
            <a:ext cx="5618400" cy="13071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 txBox="1"/>
          <p:nvPr/>
        </p:nvSpPr>
        <p:spPr>
          <a:xfrm>
            <a:off x="644450" y="4246875"/>
            <a:ext cx="9031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Repasando la clase anterior…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p33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14" name="Google Shape;614;p33"/>
          <p:cNvCxnSpPr>
            <a:stCxn id="613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33"/>
          <p:cNvCxnSpPr>
            <a:stCxn id="613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6" name="Google Shape;616;p33"/>
          <p:cNvGrpSpPr/>
          <p:nvPr/>
        </p:nvGrpSpPr>
        <p:grpSpPr>
          <a:xfrm>
            <a:off x="913788" y="717625"/>
            <a:ext cx="3957972" cy="536147"/>
            <a:chOff x="913788" y="717625"/>
            <a:chExt cx="3957972" cy="536147"/>
          </a:xfrm>
        </p:grpSpPr>
        <p:grpSp>
          <p:nvGrpSpPr>
            <p:cNvPr id="617" name="Google Shape;617;p3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0" name="Google Shape;630;p3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1" name="Google Shape;631;p33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32" name="Google Shape;632;p33"/>
          <p:cNvGrpSpPr/>
          <p:nvPr/>
        </p:nvGrpSpPr>
        <p:grpSpPr>
          <a:xfrm>
            <a:off x="8679320" y="5388567"/>
            <a:ext cx="4695631" cy="4728241"/>
            <a:chOff x="6344750" y="1889175"/>
            <a:chExt cx="786775" cy="765100"/>
          </a:xfrm>
        </p:grpSpPr>
        <p:sp>
          <p:nvSpPr>
            <p:cNvPr id="633" name="Google Shape;633;p33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70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4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4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4" name="Google Shape;684;p34"/>
          <p:cNvCxnSpPr>
            <a:stCxn id="683" idx="2"/>
            <a:endCxn id="685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4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p34"/>
          <p:cNvSpPr txBox="1"/>
          <p:nvPr/>
        </p:nvSpPr>
        <p:spPr>
          <a:xfrm>
            <a:off x="913900" y="189850"/>
            <a:ext cx="16460100" cy="10776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0"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34"/>
          <p:cNvSpPr txBox="1"/>
          <p:nvPr/>
        </p:nvSpPr>
        <p:spPr>
          <a:xfrm>
            <a:off x="1561575" y="3526500"/>
            <a:ext cx="96726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Por ahora, conocemos 3 tipos de datos: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8260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■"/>
            </a:pP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STRING</a:t>
            </a: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datos de tipo texto.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48260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■"/>
            </a:pP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NÚMEROS</a:t>
            </a: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datos de tipo 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numérico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48260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■"/>
            </a:pP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BOOLEANOS</a:t>
            </a: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datos que contienen valor de verdad: True o False.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688" name="Google Shape;688;p34"/>
          <p:cNvPicPr preferRelativeResize="0"/>
          <p:nvPr/>
        </p:nvPicPr>
        <p:blipFill rotWithShape="1">
          <a:blip r:embed="rId3">
            <a:alphaModFix/>
          </a:blip>
          <a:srcRect b="0" l="0" r="55577" t="0"/>
          <a:stretch/>
        </p:blipFill>
        <p:spPr>
          <a:xfrm>
            <a:off x="11554576" y="3926500"/>
            <a:ext cx="5036098" cy="4556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5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5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5" name="Google Shape;695;p35"/>
          <p:cNvCxnSpPr>
            <a:stCxn id="694" idx="2"/>
            <a:endCxn id="696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6" name="Google Shape;696;p35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913900" y="189850"/>
            <a:ext cx="16460100" cy="10776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0"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2691250" y="2909975"/>
            <a:ext cx="1290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Además, estuvimos trabajando en cómo </a:t>
            </a: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concatenar variables con datos de tipo texto</a:t>
            </a:r>
            <a:r>
              <a:rPr lang="fr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grpSp>
        <p:nvGrpSpPr>
          <p:cNvPr id="699" name="Google Shape;699;p35"/>
          <p:cNvGrpSpPr/>
          <p:nvPr/>
        </p:nvGrpSpPr>
        <p:grpSpPr>
          <a:xfrm>
            <a:off x="2691425" y="4630700"/>
            <a:ext cx="12905151" cy="4980450"/>
            <a:chOff x="2821125" y="4683550"/>
            <a:chExt cx="12905151" cy="4980450"/>
          </a:xfrm>
        </p:grpSpPr>
        <p:pic>
          <p:nvPicPr>
            <p:cNvPr id="700" name="Google Shape;700;p35"/>
            <p:cNvPicPr preferRelativeResize="0"/>
            <p:nvPr/>
          </p:nvPicPr>
          <p:blipFill rotWithShape="1">
            <a:blip r:embed="rId3">
              <a:alphaModFix/>
            </a:blip>
            <a:srcRect b="36904" l="0" r="0" t="0"/>
            <a:stretch/>
          </p:blipFill>
          <p:spPr>
            <a:xfrm>
              <a:off x="2821125" y="4683550"/>
              <a:ext cx="12905151" cy="4980442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01" name="Google Shape;701;p35"/>
            <p:cNvPicPr preferRelativeResize="0"/>
            <p:nvPr/>
          </p:nvPicPr>
          <p:blipFill rotWithShape="1">
            <a:blip r:embed="rId4">
              <a:alphaModFix/>
            </a:blip>
            <a:srcRect b="4171" l="0" r="65052" t="15603"/>
            <a:stretch/>
          </p:blipFill>
          <p:spPr>
            <a:xfrm>
              <a:off x="2929450" y="6138100"/>
              <a:ext cx="4995077" cy="3525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2" name="Google Shape;702;p35"/>
            <p:cNvCxnSpPr/>
            <p:nvPr/>
          </p:nvCxnSpPr>
          <p:spPr>
            <a:xfrm flipH="1" rot="10800000">
              <a:off x="5618558" y="6288829"/>
              <a:ext cx="3074400" cy="1215300"/>
            </a:xfrm>
            <a:prstGeom prst="straightConnector1">
              <a:avLst/>
            </a:prstGeom>
            <a:noFill/>
            <a:ln cap="flat" cmpd="sng" w="38100">
              <a:solidFill>
                <a:srgbClr val="FF70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3" name="Google Shape;703;p35"/>
            <p:cNvCxnSpPr/>
            <p:nvPr/>
          </p:nvCxnSpPr>
          <p:spPr>
            <a:xfrm flipH="1" rot="10800000">
              <a:off x="5345642" y="6603950"/>
              <a:ext cx="3497700" cy="264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FF70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6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p36"/>
          <p:cNvCxnSpPr>
            <a:stCxn id="709" idx="2"/>
            <a:endCxn id="711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36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913900" y="189850"/>
            <a:ext cx="16460100" cy="10776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0"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011450" y="4727100"/>
            <a:ext cx="1026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Ahora... ¿Se pueden concatenar variables de </a:t>
            </a:r>
            <a:r>
              <a:rPr b="1" lang="fr" sz="6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distintos tipos de datos</a:t>
            </a:r>
            <a:r>
              <a:rPr lang="fr" sz="6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?</a:t>
            </a:r>
            <a:endParaRPr b="1" sz="6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19" name="Google Shape;719;p37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37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721" name="Google Shape;721;p3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22" name="Google Shape;722;p3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3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35" name="Google Shape;735;p37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6" name="Google Shape;736;p37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737" name="Google Shape;737;p37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37"/>
          <p:cNvSpPr txBox="1"/>
          <p:nvPr/>
        </p:nvSpPr>
        <p:spPr>
          <a:xfrm>
            <a:off x="913750" y="2403088"/>
            <a:ext cx="16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Python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 es posible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concatenar una variable con distintos tipos de datos.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50" name="Google Shape;7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099" y="3694084"/>
            <a:ext cx="16460102" cy="3431238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1" name="Google Shape;751;p37"/>
          <p:cNvSpPr txBox="1"/>
          <p:nvPr/>
        </p:nvSpPr>
        <p:spPr>
          <a:xfrm>
            <a:off x="913750" y="7954588"/>
            <a:ext cx="16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Entonces,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¿cómo podríamos hacer para concatenar, por ejemplo, </a:t>
            </a:r>
            <a:r>
              <a:rPr b="1" lang="fr" sz="30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calle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con </a:t>
            </a:r>
            <a:r>
              <a:rPr b="1" lang="fr" sz="30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altura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?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52" name="Google Shape;7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695" y="7902475"/>
            <a:ext cx="800400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8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58" name="Google Shape;758;p38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38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760" name="Google Shape;760;p3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61" name="Google Shape;761;p3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3" name="Google Shape;773;p3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74" name="Google Shape;774;p38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- int() y str()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5" name="Google Shape;775;p38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776" name="Google Shape;776;p38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38"/>
          <p:cNvSpPr txBox="1"/>
          <p:nvPr/>
        </p:nvSpPr>
        <p:spPr>
          <a:xfrm>
            <a:off x="913800" y="2029100"/>
            <a:ext cx="16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¡Utilizando </a:t>
            </a:r>
            <a:r>
              <a:rPr b="1"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funciones </a:t>
            </a:r>
            <a:r>
              <a:rPr lang="fr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que permitan transformar tipos de datos!</a:t>
            </a:r>
            <a:endParaRPr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89" name="Google Shape;789;p38"/>
          <p:cNvSpPr txBox="1"/>
          <p:nvPr/>
        </p:nvSpPr>
        <p:spPr>
          <a:xfrm>
            <a:off x="992625" y="3575150"/>
            <a:ext cx="7558200" cy="1898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str() </a:t>
            </a:r>
            <a:endParaRPr b="1"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Transforma un dato a tipo </a:t>
            </a:r>
            <a:r>
              <a:rPr b="1" lang="fr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string o texto</a:t>
            </a: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90" name="Google Shape;790;p38"/>
          <p:cNvSpPr txBox="1"/>
          <p:nvPr/>
        </p:nvSpPr>
        <p:spPr>
          <a:xfrm>
            <a:off x="9361500" y="3128925"/>
            <a:ext cx="8012400" cy="2745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int()</a:t>
            </a:r>
            <a:endParaRPr b="1"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69999" marR="34022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Transforma un dato a tipo </a:t>
            </a:r>
            <a:r>
              <a:rPr b="1" lang="fr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 entero,</a:t>
            </a: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siempre y cuando el dato que le pasemos entre paréntesis sea un número.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269999" marR="34022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91" name="Google Shape;791;p38"/>
          <p:cNvSpPr txBox="1"/>
          <p:nvPr/>
        </p:nvSpPr>
        <p:spPr>
          <a:xfrm>
            <a:off x="913800" y="6557900"/>
            <a:ext cx="84477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Para transformar un dato, solo tenemos que escribir: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Light"/>
              <a:buChar char="●"/>
            </a:pP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El nombre de la variable.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Light"/>
              <a:buChar char="●"/>
            </a:pP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El dato que queremos transformar dentro de los paréntesis de las funciones </a:t>
            </a:r>
            <a:r>
              <a:rPr b="1" lang="fr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int() o str()</a:t>
            </a:r>
            <a:r>
              <a:rPr lang="fr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792" name="Google Shape;7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500" y="6820500"/>
            <a:ext cx="8012400" cy="18027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DC76"/>
      </a:accent5>
      <a:accent6>
        <a:srgbClr val="BFECE8"/>
      </a:accent6>
      <a:hlink>
        <a:srgbClr val="423A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7059"/>
      </a:accent5>
      <a:accent6>
        <a:srgbClr val="00CC7E"/>
      </a:accent6>
      <a:hlink>
        <a:srgbClr val="423A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